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xml" ContentType="application/vnd.openxmlformats-officedocument.presentationml.notesSlide+xml"/>
  <Override PartName="/ppt/tags/tag58.xml" ContentType="application/vnd.openxmlformats-officedocument.presentationml.tags+xml"/>
  <Override PartName="/ppt/notesSlides/notesSlide3.xml" ContentType="application/vnd.openxmlformats-officedocument.presentationml.notesSlide+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41"/>
  </p:notesMasterIdLst>
  <p:sldIdLst>
    <p:sldId id="275" r:id="rId2"/>
    <p:sldId id="420" r:id="rId3"/>
    <p:sldId id="301" r:id="rId4"/>
    <p:sldId id="278" r:id="rId5"/>
    <p:sldId id="280" r:id="rId6"/>
    <p:sldId id="281" r:id="rId7"/>
    <p:sldId id="302" r:id="rId8"/>
    <p:sldId id="406" r:id="rId9"/>
    <p:sldId id="288" r:id="rId10"/>
    <p:sldId id="411" r:id="rId11"/>
    <p:sldId id="327" r:id="rId12"/>
    <p:sldId id="412" r:id="rId13"/>
    <p:sldId id="285" r:id="rId14"/>
    <p:sldId id="289" r:id="rId15"/>
    <p:sldId id="291" r:id="rId16"/>
    <p:sldId id="352" r:id="rId17"/>
    <p:sldId id="299" r:id="rId18"/>
    <p:sldId id="284" r:id="rId19"/>
    <p:sldId id="414" r:id="rId20"/>
    <p:sldId id="295" r:id="rId21"/>
    <p:sldId id="300" r:id="rId22"/>
    <p:sldId id="263" r:id="rId23"/>
    <p:sldId id="296" r:id="rId24"/>
    <p:sldId id="297" r:id="rId25"/>
    <p:sldId id="298" r:id="rId26"/>
    <p:sldId id="303" r:id="rId27"/>
    <p:sldId id="409" r:id="rId28"/>
    <p:sldId id="410" r:id="rId29"/>
    <p:sldId id="337" r:id="rId30"/>
    <p:sldId id="305" r:id="rId31"/>
    <p:sldId id="413" r:id="rId32"/>
    <p:sldId id="418" r:id="rId33"/>
    <p:sldId id="294" r:id="rId34"/>
    <p:sldId id="415" r:id="rId35"/>
    <p:sldId id="419" r:id="rId36"/>
    <p:sldId id="416" r:id="rId37"/>
    <p:sldId id="417" r:id="rId38"/>
    <p:sldId id="421" r:id="rId39"/>
    <p:sldId id="422" r:id="rId40"/>
  </p:sldIdLst>
  <p:sldSz cx="12192000" cy="6858000"/>
  <p:notesSz cx="6858000" cy="9144000"/>
  <p:embeddedFontLst>
    <p:embeddedFont>
      <p:font typeface="Alumni Sans" panose="020B0604020202020204" charset="0"/>
      <p:regular r:id="rId42"/>
      <p:bold r:id="rId43"/>
      <p:italic r:id="rId44"/>
      <p:boldItalic r:id="rId45"/>
    </p:embeddedFont>
    <p:embeddedFont>
      <p:font typeface="Barlow" panose="020B0604020202020204" charset="0"/>
      <p:regular r:id="rId46"/>
      <p:bold r:id="rId47"/>
      <p:italic r:id="rId48"/>
      <p:boldItalic r:id="rId49"/>
    </p:embeddedFont>
    <p:embeddedFont>
      <p:font typeface="Bitter" panose="020B0604020202020204" charset="0"/>
      <p:regular r:id="rId50"/>
      <p:bold r:id="rId51"/>
      <p:italic r:id="rId52"/>
      <p:boldItalic r:id="rId53"/>
    </p:embeddedFont>
    <p:embeddedFont>
      <p:font typeface="Open Sans Light" panose="020B0604020202020204" charset="0"/>
      <p:regular r:id="rId54"/>
      <p:italic r:id="rId55"/>
    </p:embeddedFont>
    <p:embeddedFont>
      <p:font typeface="Open Sans Semibold" panose="020B0604020202020204" charset="0"/>
      <p:bold r:id="rId56"/>
      <p:boldItalic r:id="rId57"/>
    </p:embeddedFont>
  </p:embeddedFontLst>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19C276A7-28AC-3F4F-894A-619767B6829B}">
          <p14:sldIdLst>
            <p14:sldId id="275"/>
            <p14:sldId id="420"/>
          </p14:sldIdLst>
        </p14:section>
        <p14:section name="Microsoft Overview" id="{830D8C36-17B2-4EEE-9A2B-8CBFCCF86EDF}">
          <p14:sldIdLst>
            <p14:sldId id="301"/>
            <p14:sldId id="278"/>
            <p14:sldId id="280"/>
            <p14:sldId id="281"/>
            <p14:sldId id="302"/>
            <p14:sldId id="406"/>
            <p14:sldId id="288"/>
            <p14:sldId id="411"/>
            <p14:sldId id="327"/>
            <p14:sldId id="412"/>
            <p14:sldId id="285"/>
            <p14:sldId id="289"/>
            <p14:sldId id="291"/>
            <p14:sldId id="352"/>
          </p14:sldIdLst>
        </p14:section>
        <p14:section name="Microsoft Word" id="{098EB971-04B5-446B-A590-BF91C86FD8AE}">
          <p14:sldIdLst>
            <p14:sldId id="299"/>
            <p14:sldId id="284"/>
            <p14:sldId id="414"/>
            <p14:sldId id="295"/>
          </p14:sldIdLst>
        </p14:section>
        <p14:section name="PPT" id="{01CF3CA5-31B2-45B4-B846-3CB320866B57}">
          <p14:sldIdLst>
            <p14:sldId id="300"/>
            <p14:sldId id="263"/>
            <p14:sldId id="296"/>
            <p14:sldId id="297"/>
            <p14:sldId id="298"/>
          </p14:sldIdLst>
        </p14:section>
        <p14:section name="Grackle Workspace" id="{482BC4EA-2474-4A27-9639-FE879AE3383C}">
          <p14:sldIdLst>
            <p14:sldId id="303"/>
            <p14:sldId id="409"/>
            <p14:sldId id="410"/>
          </p14:sldIdLst>
        </p14:section>
        <p14:section name="Video" id="{1DF4C961-DACA-45A5-A5A9-D457073757F0}">
          <p14:sldIdLst>
            <p14:sldId id="337"/>
            <p14:sldId id="305"/>
            <p14:sldId id="413"/>
          </p14:sldIdLst>
        </p14:section>
        <p14:section name="Web and Third-party Content" id="{6F07F4F5-91E6-40A2-9C13-29080DAA4EBC}">
          <p14:sldIdLst>
            <p14:sldId id="418"/>
            <p14:sldId id="294"/>
            <p14:sldId id="415"/>
            <p14:sldId id="419"/>
            <p14:sldId id="416"/>
            <p14:sldId id="417"/>
            <p14:sldId id="421"/>
            <p14:sldId id="422"/>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A402DA-CE6F-E5AC-8B74-4AE793F4E084}" name="Natalie Urban" initials="NU" userId="cdbb439edc6f58d9" providerId="Windows Live"/>
  <p188:author id="{4C97F2DD-35A6-927A-E980-3405A5927184}" name="Karen Leibowitz" initials="KL" userId="S::karen.leibowitz@stonybrook.edu::be6e055a-a926-49bf-8534-fce22944e3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00"/>
    <a:srgbClr val="00549A"/>
    <a:srgbClr val="BCCF9D"/>
    <a:srgbClr val="F1EA86"/>
    <a:srgbClr val="179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25679-153D-D252-FAC6-A11D6808473B}" v="20" dt="2026-03-03T14:31:49.381"/>
    <p1510:client id="{D5CC06C4-AADB-4320-8EDC-A44BA497CED5}" v="479" dt="2026-03-03T14:37:05.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Bryde" userId="3480a97b-ceae-4f74-87e2-fd35bf19a5e2" providerId="ADAL" clId="{D513F788-3B00-4501-9BD4-CD9FF47783CC}"/>
    <pc:docChg chg="undo custSel addSld delSld modSld sldOrd modMainMaster addSection delSection modSection">
      <pc:chgData name="Lindsay Bryde" userId="3480a97b-ceae-4f74-87e2-fd35bf19a5e2" providerId="ADAL" clId="{D513F788-3B00-4501-9BD4-CD9FF47783CC}" dt="2026-02-27T16:02:42.429" v="1719" actId="20577"/>
      <pc:docMkLst>
        <pc:docMk/>
      </pc:docMkLst>
      <pc:sldChg chg="modSp mod">
        <pc:chgData name="Lindsay Bryde" userId="3480a97b-ceae-4f74-87e2-fd35bf19a5e2" providerId="ADAL" clId="{D513F788-3B00-4501-9BD4-CD9FF47783CC}" dt="2026-02-25T15:08:19.094" v="252" actId="20577"/>
        <pc:sldMkLst>
          <pc:docMk/>
          <pc:sldMk cId="3934568894" sldId="275"/>
        </pc:sldMkLst>
        <pc:spChg chg="mod">
          <ac:chgData name="Lindsay Bryde" userId="3480a97b-ceae-4f74-87e2-fd35bf19a5e2" providerId="ADAL" clId="{D513F788-3B00-4501-9BD4-CD9FF47783CC}" dt="2026-02-25T15:08:19.094" v="252" actId="20577"/>
          <ac:spMkLst>
            <pc:docMk/>
            <pc:sldMk cId="3934568894" sldId="275"/>
            <ac:spMk id="2" creationId="{FB615877-2390-AB1E-6E66-EB7992C3875C}"/>
          </ac:spMkLst>
        </pc:spChg>
      </pc:sldChg>
      <pc:sldChg chg="modSp mod modClrScheme chgLayout">
        <pc:chgData name="Lindsay Bryde" userId="3480a97b-ceae-4f74-87e2-fd35bf19a5e2" providerId="ADAL" clId="{D513F788-3B00-4501-9BD4-CD9FF47783CC}" dt="2026-02-25T16:04:34.087" v="1718" actId="2711"/>
        <pc:sldMkLst>
          <pc:docMk/>
          <pc:sldMk cId="1926082533" sldId="278"/>
        </pc:sldMkLst>
        <pc:spChg chg="mod ord">
          <ac:chgData name="Lindsay Bryde" userId="3480a97b-ceae-4f74-87e2-fd35bf19a5e2" providerId="ADAL" clId="{D513F788-3B00-4501-9BD4-CD9FF47783CC}" dt="2026-02-25T13:17:21.607" v="2" actId="700"/>
          <ac:spMkLst>
            <pc:docMk/>
            <pc:sldMk cId="1926082533" sldId="278"/>
            <ac:spMk id="2" creationId="{DE7F4F1A-C2C2-12D4-588A-7713B99AF317}"/>
          </ac:spMkLst>
        </pc:spChg>
        <pc:spChg chg="mod ord">
          <ac:chgData name="Lindsay Bryde" userId="3480a97b-ceae-4f74-87e2-fd35bf19a5e2" providerId="ADAL" clId="{D513F788-3B00-4501-9BD4-CD9FF47783CC}" dt="2026-02-25T13:17:21.607" v="2" actId="700"/>
          <ac:spMkLst>
            <pc:docMk/>
            <pc:sldMk cId="1926082533" sldId="278"/>
            <ac:spMk id="3" creationId="{BE8BBB98-DF8F-9437-6BE3-944C62FF415A}"/>
          </ac:spMkLst>
        </pc:spChg>
        <pc:spChg chg="mod ord">
          <ac:chgData name="Lindsay Bryde" userId="3480a97b-ceae-4f74-87e2-fd35bf19a5e2" providerId="ADAL" clId="{D513F788-3B00-4501-9BD4-CD9FF47783CC}" dt="2026-02-25T16:04:34.087" v="1718" actId="2711"/>
          <ac:spMkLst>
            <pc:docMk/>
            <pc:sldMk cId="1926082533" sldId="278"/>
            <ac:spMk id="4" creationId="{D4CFEE78-0F77-4AD9-356B-30BEFC4CC204}"/>
          </ac:spMkLst>
        </pc:spChg>
      </pc:sldChg>
      <pc:sldChg chg="ord">
        <pc:chgData name="Lindsay Bryde" userId="3480a97b-ceae-4f74-87e2-fd35bf19a5e2" providerId="ADAL" clId="{D513F788-3B00-4501-9BD4-CD9FF47783CC}" dt="2026-02-25T13:33:38.300" v="21"/>
        <pc:sldMkLst>
          <pc:docMk/>
          <pc:sldMk cId="1107902470" sldId="285"/>
        </pc:sldMkLst>
      </pc:sldChg>
      <pc:sldChg chg="modSp mod">
        <pc:chgData name="Lindsay Bryde" userId="3480a97b-ceae-4f74-87e2-fd35bf19a5e2" providerId="ADAL" clId="{D513F788-3B00-4501-9BD4-CD9FF47783CC}" dt="2026-02-25T13:32:40.809" v="16" actId="1076"/>
        <pc:sldMkLst>
          <pc:docMk/>
          <pc:sldMk cId="1393084461" sldId="288"/>
        </pc:sldMkLst>
        <pc:spChg chg="mod">
          <ac:chgData name="Lindsay Bryde" userId="3480a97b-ceae-4f74-87e2-fd35bf19a5e2" providerId="ADAL" clId="{D513F788-3B00-4501-9BD4-CD9FF47783CC}" dt="2026-02-25T13:32:37.690" v="15" actId="14100"/>
          <ac:spMkLst>
            <pc:docMk/>
            <pc:sldMk cId="1393084461" sldId="288"/>
            <ac:spMk id="4" creationId="{765CF753-83C8-237F-CDEC-50607CB80033}"/>
          </ac:spMkLst>
        </pc:spChg>
        <pc:picChg chg="mod">
          <ac:chgData name="Lindsay Bryde" userId="3480a97b-ceae-4f74-87e2-fd35bf19a5e2" providerId="ADAL" clId="{D513F788-3B00-4501-9BD4-CD9FF47783CC}" dt="2026-02-25T13:32:40.809" v="16" actId="1076"/>
          <ac:picMkLst>
            <pc:docMk/>
            <pc:sldMk cId="1393084461" sldId="288"/>
            <ac:picMk id="6" creationId="{DEADE00B-CEB3-A107-114C-794CE6749A2E}"/>
          </ac:picMkLst>
        </pc:picChg>
      </pc:sldChg>
      <pc:sldChg chg="delSp modSp mod">
        <pc:chgData name="Lindsay Bryde" userId="3480a97b-ceae-4f74-87e2-fd35bf19a5e2" providerId="ADAL" clId="{D513F788-3B00-4501-9BD4-CD9FF47783CC}" dt="2026-02-25T13:39:53.398" v="221" actId="14100"/>
        <pc:sldMkLst>
          <pc:docMk/>
          <pc:sldMk cId="2410417984" sldId="291"/>
        </pc:sldMkLst>
        <pc:spChg chg="mod">
          <ac:chgData name="Lindsay Bryde" userId="3480a97b-ceae-4f74-87e2-fd35bf19a5e2" providerId="ADAL" clId="{D513F788-3B00-4501-9BD4-CD9FF47783CC}" dt="2026-02-25T13:39:53.398" v="221" actId="14100"/>
          <ac:spMkLst>
            <pc:docMk/>
            <pc:sldMk cId="2410417984" sldId="291"/>
            <ac:spMk id="4" creationId="{340E3CEE-C7EF-EA52-981E-9D558F2FDA5A}"/>
          </ac:spMkLst>
        </pc:spChg>
        <pc:spChg chg="mod">
          <ac:chgData name="Lindsay Bryde" userId="3480a97b-ceae-4f74-87e2-fd35bf19a5e2" providerId="ADAL" clId="{D513F788-3B00-4501-9BD4-CD9FF47783CC}" dt="2026-02-25T13:39:46.455" v="218" actId="1076"/>
          <ac:spMkLst>
            <pc:docMk/>
            <pc:sldMk cId="2410417984" sldId="291"/>
            <ac:spMk id="5" creationId="{37148E8C-B202-CC3D-AE70-C0DBBDAB467D}"/>
          </ac:spMkLst>
        </pc:spChg>
        <pc:spChg chg="mod">
          <ac:chgData name="Lindsay Bryde" userId="3480a97b-ceae-4f74-87e2-fd35bf19a5e2" providerId="ADAL" clId="{D513F788-3B00-4501-9BD4-CD9FF47783CC}" dt="2026-02-25T13:39:48.812" v="219" actId="1076"/>
          <ac:spMkLst>
            <pc:docMk/>
            <pc:sldMk cId="2410417984" sldId="291"/>
            <ac:spMk id="6" creationId="{DB258622-153A-2259-1399-D7E6274A781F}"/>
          </ac:spMkLst>
        </pc:spChg>
      </pc:sldChg>
      <pc:sldChg chg="addSp delSp modSp add mod ord modClrScheme chgLayout">
        <pc:chgData name="Lindsay Bryde" userId="3480a97b-ceae-4f74-87e2-fd35bf19a5e2" providerId="ADAL" clId="{D513F788-3B00-4501-9BD4-CD9FF47783CC}" dt="2026-02-25T15:50:14.278" v="1078" actId="20577"/>
        <pc:sldMkLst>
          <pc:docMk/>
          <pc:sldMk cId="2634598905" sldId="294"/>
        </pc:sldMkLst>
        <pc:spChg chg="mod ord">
          <ac:chgData name="Lindsay Bryde" userId="3480a97b-ceae-4f74-87e2-fd35bf19a5e2" providerId="ADAL" clId="{D513F788-3B00-4501-9BD4-CD9FF47783CC}" dt="2026-02-25T15:39:40.078" v="967" actId="113"/>
          <ac:spMkLst>
            <pc:docMk/>
            <pc:sldMk cId="2634598905" sldId="294"/>
            <ac:spMk id="2" creationId="{47FD47E9-6DF3-50A6-37A8-E3FF4D6FDC5F}"/>
          </ac:spMkLst>
        </pc:spChg>
        <pc:spChg chg="mod ord">
          <ac:chgData name="Lindsay Bryde" userId="3480a97b-ceae-4f74-87e2-fd35bf19a5e2" providerId="ADAL" clId="{D513F788-3B00-4501-9BD4-CD9FF47783CC}" dt="2026-02-25T15:38:46.940" v="903" actId="20577"/>
          <ac:spMkLst>
            <pc:docMk/>
            <pc:sldMk cId="2634598905" sldId="294"/>
            <ac:spMk id="5" creationId="{563679A6-51EA-BDBC-4AC7-22686826B69C}"/>
          </ac:spMkLst>
        </pc:spChg>
        <pc:spChg chg="add mod">
          <ac:chgData name="Lindsay Bryde" userId="3480a97b-ceae-4f74-87e2-fd35bf19a5e2" providerId="ADAL" clId="{D513F788-3B00-4501-9BD4-CD9FF47783CC}" dt="2026-02-25T15:50:14.278" v="1078" actId="20577"/>
          <ac:spMkLst>
            <pc:docMk/>
            <pc:sldMk cId="2634598905" sldId="294"/>
            <ac:spMk id="6" creationId="{9D074F49-7E22-18B8-23D1-487B2CF2ECE6}"/>
          </ac:spMkLst>
        </pc:spChg>
      </pc:sldChg>
      <pc:sldChg chg="modSp mod">
        <pc:chgData name="Lindsay Bryde" userId="3480a97b-ceae-4f74-87e2-fd35bf19a5e2" providerId="ADAL" clId="{D513F788-3B00-4501-9BD4-CD9FF47783CC}" dt="2026-02-25T13:23:55.310" v="10" actId="948"/>
        <pc:sldMkLst>
          <pc:docMk/>
          <pc:sldMk cId="347530770" sldId="302"/>
        </pc:sldMkLst>
        <pc:spChg chg="mod">
          <ac:chgData name="Lindsay Bryde" userId="3480a97b-ceae-4f74-87e2-fd35bf19a5e2" providerId="ADAL" clId="{D513F788-3B00-4501-9BD4-CD9FF47783CC}" dt="2026-02-25T13:23:55.310" v="10" actId="948"/>
          <ac:spMkLst>
            <pc:docMk/>
            <pc:sldMk cId="347530770" sldId="302"/>
            <ac:spMk id="6" creationId="{FE526419-6397-055F-21A1-C97923C2CB6A}"/>
          </ac:spMkLst>
        </pc:spChg>
      </pc:sldChg>
      <pc:sldChg chg="delSp modSp add mod modClrScheme chgLayout">
        <pc:chgData name="Lindsay Bryde" userId="3480a97b-ceae-4f74-87e2-fd35bf19a5e2" providerId="ADAL" clId="{D513F788-3B00-4501-9BD4-CD9FF47783CC}" dt="2026-02-25T13:41:23.128" v="229" actId="20578"/>
        <pc:sldMkLst>
          <pc:docMk/>
          <pc:sldMk cId="3997339315" sldId="305"/>
        </pc:sldMkLst>
        <pc:spChg chg="mod ord">
          <ac:chgData name="Lindsay Bryde" userId="3480a97b-ceae-4f74-87e2-fd35bf19a5e2" providerId="ADAL" clId="{D513F788-3B00-4501-9BD4-CD9FF47783CC}" dt="2026-02-25T13:41:23.128" v="229" actId="20578"/>
          <ac:spMkLst>
            <pc:docMk/>
            <pc:sldMk cId="3997339315" sldId="305"/>
            <ac:spMk id="3" creationId="{2AA92A97-E2F3-0653-164A-0FB7E1E0A2A0}"/>
          </ac:spMkLst>
        </pc:spChg>
        <pc:spChg chg="mod ord">
          <ac:chgData name="Lindsay Bryde" userId="3480a97b-ceae-4f74-87e2-fd35bf19a5e2" providerId="ADAL" clId="{D513F788-3B00-4501-9BD4-CD9FF47783CC}" dt="2026-02-25T13:40:43.616" v="225" actId="700"/>
          <ac:spMkLst>
            <pc:docMk/>
            <pc:sldMk cId="3997339315" sldId="305"/>
            <ac:spMk id="5" creationId="{563679A6-51EA-BDBC-4AC7-22686826B69C}"/>
          </ac:spMkLst>
        </pc:spChg>
      </pc:sldChg>
      <pc:sldChg chg="modSp mod">
        <pc:chgData name="Lindsay Bryde" userId="3480a97b-ceae-4f74-87e2-fd35bf19a5e2" providerId="ADAL" clId="{D513F788-3B00-4501-9BD4-CD9FF47783CC}" dt="2026-02-25T15:25:09.888" v="644" actId="14100"/>
        <pc:sldMkLst>
          <pc:docMk/>
          <pc:sldMk cId="1829604334" sldId="327"/>
        </pc:sldMkLst>
        <pc:spChg chg="mod">
          <ac:chgData name="Lindsay Bryde" userId="3480a97b-ceae-4f74-87e2-fd35bf19a5e2" providerId="ADAL" clId="{D513F788-3B00-4501-9BD4-CD9FF47783CC}" dt="2026-02-25T15:25:09.888" v="644" actId="14100"/>
          <ac:spMkLst>
            <pc:docMk/>
            <pc:sldMk cId="1829604334" sldId="327"/>
            <ac:spMk id="9" creationId="{9B00C188-43E9-C344-9856-13B629328469}"/>
          </ac:spMkLst>
        </pc:spChg>
      </pc:sldChg>
      <pc:sldChg chg="addSp delSp modSp add mod modClrScheme chgLayout">
        <pc:chgData name="Lindsay Bryde" userId="3480a97b-ceae-4f74-87e2-fd35bf19a5e2" providerId="ADAL" clId="{D513F788-3B00-4501-9BD4-CD9FF47783CC}" dt="2026-02-25T13:40:37.193" v="224" actId="478"/>
        <pc:sldMkLst>
          <pc:docMk/>
          <pc:sldMk cId="2155588036" sldId="337"/>
        </pc:sldMkLst>
        <pc:spChg chg="mod ord">
          <ac:chgData name="Lindsay Bryde" userId="3480a97b-ceae-4f74-87e2-fd35bf19a5e2" providerId="ADAL" clId="{D513F788-3B00-4501-9BD4-CD9FF47783CC}" dt="2026-02-25T13:40:33.574" v="223" actId="700"/>
          <ac:spMkLst>
            <pc:docMk/>
            <pc:sldMk cId="2155588036" sldId="337"/>
            <ac:spMk id="6" creationId="{6CE57189-E996-A7E0-5CED-DBD46A62B302}"/>
          </ac:spMkLst>
        </pc:spChg>
      </pc:sldChg>
      <pc:sldChg chg="modSp add mod ord">
        <pc:chgData name="Lindsay Bryde" userId="3480a97b-ceae-4f74-87e2-fd35bf19a5e2" providerId="ADAL" clId="{D513F788-3B00-4501-9BD4-CD9FF47783CC}" dt="2026-02-25T15:42:41.026" v="980" actId="403"/>
        <pc:sldMkLst>
          <pc:docMk/>
          <pc:sldMk cId="1314742482" sldId="352"/>
        </pc:sldMkLst>
        <pc:spChg chg="mod">
          <ac:chgData name="Lindsay Bryde" userId="3480a97b-ceae-4f74-87e2-fd35bf19a5e2" providerId="ADAL" clId="{D513F788-3B00-4501-9BD4-CD9FF47783CC}" dt="2026-02-25T15:42:19.849" v="975" actId="1076"/>
          <ac:spMkLst>
            <pc:docMk/>
            <pc:sldMk cId="1314742482" sldId="352"/>
            <ac:spMk id="2" creationId="{47FD47E9-6DF3-50A6-37A8-E3FF4D6FDC5F}"/>
          </ac:spMkLst>
        </pc:spChg>
        <pc:spChg chg="mod">
          <ac:chgData name="Lindsay Bryde" userId="3480a97b-ceae-4f74-87e2-fd35bf19a5e2" providerId="ADAL" clId="{D513F788-3B00-4501-9BD4-CD9FF47783CC}" dt="2026-02-25T15:42:22.690" v="976" actId="14100"/>
          <ac:spMkLst>
            <pc:docMk/>
            <pc:sldMk cId="1314742482" sldId="352"/>
            <ac:spMk id="3" creationId="{2AA92A97-E2F3-0653-164A-0FB7E1E0A2A0}"/>
          </ac:spMkLst>
        </pc:spChg>
        <pc:spChg chg="mod">
          <ac:chgData name="Lindsay Bryde" userId="3480a97b-ceae-4f74-87e2-fd35bf19a5e2" providerId="ADAL" clId="{D513F788-3B00-4501-9BD4-CD9FF47783CC}" dt="2026-02-25T15:42:41.026" v="980" actId="403"/>
          <ac:spMkLst>
            <pc:docMk/>
            <pc:sldMk cId="1314742482" sldId="352"/>
            <ac:spMk id="9" creationId="{D4D2ECAC-53F6-2542-6012-D49B40D4787E}"/>
          </ac:spMkLst>
        </pc:spChg>
        <pc:picChg chg="mod">
          <ac:chgData name="Lindsay Bryde" userId="3480a97b-ceae-4f74-87e2-fd35bf19a5e2" providerId="ADAL" clId="{D513F788-3B00-4501-9BD4-CD9FF47783CC}" dt="2026-02-25T15:42:25.268" v="977" actId="1076"/>
          <ac:picMkLst>
            <pc:docMk/>
            <pc:sldMk cId="1314742482" sldId="352"/>
            <ac:picMk id="6" creationId="{2A91B231-33FA-3248-7970-91D29088EC0E}"/>
          </ac:picMkLst>
        </pc:picChg>
      </pc:sldChg>
      <pc:sldChg chg="modSp add mod">
        <pc:chgData name="Lindsay Bryde" userId="3480a97b-ceae-4f74-87e2-fd35bf19a5e2" providerId="ADAL" clId="{D513F788-3B00-4501-9BD4-CD9FF47783CC}" dt="2026-02-25T15:26:17.034" v="654" actId="404"/>
        <pc:sldMkLst>
          <pc:docMk/>
          <pc:sldMk cId="3428811351" sldId="413"/>
        </pc:sldMkLst>
        <pc:spChg chg="mod">
          <ac:chgData name="Lindsay Bryde" userId="3480a97b-ceae-4f74-87e2-fd35bf19a5e2" providerId="ADAL" clId="{D513F788-3B00-4501-9BD4-CD9FF47783CC}" dt="2026-02-25T15:26:17.034" v="654" actId="404"/>
          <ac:spMkLst>
            <pc:docMk/>
            <pc:sldMk cId="3428811351" sldId="413"/>
            <ac:spMk id="3" creationId="{E2934F04-8B6F-CFE5-A4F0-877F95253EB3}"/>
          </ac:spMkLst>
        </pc:spChg>
        <pc:spChg chg="mod">
          <ac:chgData name="Lindsay Bryde" userId="3480a97b-ceae-4f74-87e2-fd35bf19a5e2" providerId="ADAL" clId="{D513F788-3B00-4501-9BD4-CD9FF47783CC}" dt="2026-02-25T15:21:01.657" v="274" actId="20577"/>
          <ac:spMkLst>
            <pc:docMk/>
            <pc:sldMk cId="3428811351" sldId="413"/>
            <ac:spMk id="5" creationId="{A71C5CDD-EDD7-5312-8DBA-8EE0AD0749DC}"/>
          </ac:spMkLst>
        </pc:spChg>
      </pc:sldChg>
      <pc:sldChg chg="modSp add mod">
        <pc:chgData name="Lindsay Bryde" userId="3480a97b-ceae-4f74-87e2-fd35bf19a5e2" providerId="ADAL" clId="{D513F788-3B00-4501-9BD4-CD9FF47783CC}" dt="2026-02-25T15:31:41.204" v="750" actId="20577"/>
        <pc:sldMkLst>
          <pc:docMk/>
          <pc:sldMk cId="2126399634" sldId="414"/>
        </pc:sldMkLst>
        <pc:spChg chg="mod">
          <ac:chgData name="Lindsay Bryde" userId="3480a97b-ceae-4f74-87e2-fd35bf19a5e2" providerId="ADAL" clId="{D513F788-3B00-4501-9BD4-CD9FF47783CC}" dt="2026-02-25T15:31:22.945" v="670" actId="20577"/>
          <ac:spMkLst>
            <pc:docMk/>
            <pc:sldMk cId="2126399634" sldId="414"/>
            <ac:spMk id="2" creationId="{6FFDD4B6-0897-A373-3F44-F1A24AE444EC}"/>
          </ac:spMkLst>
        </pc:spChg>
        <pc:spChg chg="mod">
          <ac:chgData name="Lindsay Bryde" userId="3480a97b-ceae-4f74-87e2-fd35bf19a5e2" providerId="ADAL" clId="{D513F788-3B00-4501-9BD4-CD9FF47783CC}" dt="2026-02-25T15:31:41.204" v="750" actId="20577"/>
          <ac:spMkLst>
            <pc:docMk/>
            <pc:sldMk cId="2126399634" sldId="414"/>
            <ac:spMk id="4" creationId="{F1E1627E-2F25-1E95-0CC3-1B714639FBE2}"/>
          </ac:spMkLst>
        </pc:spChg>
      </pc:sldChg>
      <pc:sldChg chg="delSp modSp add mod">
        <pc:chgData name="Lindsay Bryde" userId="3480a97b-ceae-4f74-87e2-fd35bf19a5e2" providerId="ADAL" clId="{D513F788-3B00-4501-9BD4-CD9FF47783CC}" dt="2026-02-25T15:39:08.489" v="912" actId="6549"/>
        <pc:sldMkLst>
          <pc:docMk/>
          <pc:sldMk cId="4121280299" sldId="415"/>
        </pc:sldMkLst>
        <pc:spChg chg="mod">
          <ac:chgData name="Lindsay Bryde" userId="3480a97b-ceae-4f74-87e2-fd35bf19a5e2" providerId="ADAL" clId="{D513F788-3B00-4501-9BD4-CD9FF47783CC}" dt="2026-02-25T15:39:08.489" v="912" actId="6549"/>
          <ac:spMkLst>
            <pc:docMk/>
            <pc:sldMk cId="4121280299" sldId="415"/>
            <ac:spMk id="2" creationId="{0D31DC52-1F95-06EE-48CC-5548AB75885E}"/>
          </ac:spMkLst>
        </pc:spChg>
        <pc:spChg chg="mod">
          <ac:chgData name="Lindsay Bryde" userId="3480a97b-ceae-4f74-87e2-fd35bf19a5e2" providerId="ADAL" clId="{D513F788-3B00-4501-9BD4-CD9FF47783CC}" dt="2026-02-25T15:38:40.215" v="890" actId="20577"/>
          <ac:spMkLst>
            <pc:docMk/>
            <pc:sldMk cId="4121280299" sldId="415"/>
            <ac:spMk id="5" creationId="{66AD2E02-B033-97FD-210D-F9711673B4E9}"/>
          </ac:spMkLst>
        </pc:spChg>
      </pc:sldChg>
      <pc:sldChg chg="delSp modSp add mod">
        <pc:chgData name="Lindsay Bryde" userId="3480a97b-ceae-4f74-87e2-fd35bf19a5e2" providerId="ADAL" clId="{D513F788-3B00-4501-9BD4-CD9FF47783CC}" dt="2026-02-25T15:39:27.306" v="964" actId="20577"/>
        <pc:sldMkLst>
          <pc:docMk/>
          <pc:sldMk cId="3414481331" sldId="416"/>
        </pc:sldMkLst>
        <pc:spChg chg="mod">
          <ac:chgData name="Lindsay Bryde" userId="3480a97b-ceae-4f74-87e2-fd35bf19a5e2" providerId="ADAL" clId="{D513F788-3B00-4501-9BD4-CD9FF47783CC}" dt="2026-02-25T15:39:27.306" v="964" actId="20577"/>
          <ac:spMkLst>
            <pc:docMk/>
            <pc:sldMk cId="3414481331" sldId="416"/>
            <ac:spMk id="2" creationId="{29F0D6F0-784F-EB53-92E3-8A734EAF5AE7}"/>
          </ac:spMkLst>
        </pc:spChg>
        <pc:spChg chg="mod">
          <ac:chgData name="Lindsay Bryde" userId="3480a97b-ceae-4f74-87e2-fd35bf19a5e2" providerId="ADAL" clId="{D513F788-3B00-4501-9BD4-CD9FF47783CC}" dt="2026-02-25T15:39:13.894" v="923" actId="20577"/>
          <ac:spMkLst>
            <pc:docMk/>
            <pc:sldMk cId="3414481331" sldId="416"/>
            <ac:spMk id="5" creationId="{BB445131-DECB-CD8D-C224-2E3F4A8F137C}"/>
          </ac:spMkLst>
        </pc:spChg>
      </pc:sldChg>
      <pc:sldChg chg="modSp add mod">
        <pc:chgData name="Lindsay Bryde" userId="3480a97b-ceae-4f74-87e2-fd35bf19a5e2" providerId="ADAL" clId="{D513F788-3B00-4501-9BD4-CD9FF47783CC}" dt="2026-02-25T15:39:53.360" v="970" actId="20577"/>
        <pc:sldMkLst>
          <pc:docMk/>
          <pc:sldMk cId="592017426" sldId="417"/>
        </pc:sldMkLst>
        <pc:spChg chg="mod">
          <ac:chgData name="Lindsay Bryde" userId="3480a97b-ceae-4f74-87e2-fd35bf19a5e2" providerId="ADAL" clId="{D513F788-3B00-4501-9BD4-CD9FF47783CC}" dt="2026-02-25T15:39:53.360" v="970" actId="20577"/>
          <ac:spMkLst>
            <pc:docMk/>
            <pc:sldMk cId="592017426" sldId="417"/>
            <ac:spMk id="5" creationId="{A7BA96FC-8189-9613-317A-F9DCE691E942}"/>
          </ac:spMkLst>
        </pc:spChg>
      </pc:sldChg>
      <pc:sldChg chg="modSp add mod">
        <pc:chgData name="Lindsay Bryde" userId="3480a97b-ceae-4f74-87e2-fd35bf19a5e2" providerId="ADAL" clId="{D513F788-3B00-4501-9BD4-CD9FF47783CC}" dt="2026-02-25T15:43:17.966" v="1018" actId="20577"/>
        <pc:sldMkLst>
          <pc:docMk/>
          <pc:sldMk cId="280061651" sldId="418"/>
        </pc:sldMkLst>
        <pc:spChg chg="mod">
          <ac:chgData name="Lindsay Bryde" userId="3480a97b-ceae-4f74-87e2-fd35bf19a5e2" providerId="ADAL" clId="{D513F788-3B00-4501-9BD4-CD9FF47783CC}" dt="2026-02-25T15:43:17.966" v="1018" actId="20577"/>
          <ac:spMkLst>
            <pc:docMk/>
            <pc:sldMk cId="280061651" sldId="418"/>
            <ac:spMk id="6" creationId="{FC5F0627-D06D-2B2A-DA96-739F67641719}"/>
          </ac:spMkLst>
        </pc:spChg>
      </pc:sldChg>
      <pc:sldChg chg="modSp add mod">
        <pc:chgData name="Lindsay Bryde" userId="3480a97b-ceae-4f74-87e2-fd35bf19a5e2" providerId="ADAL" clId="{D513F788-3B00-4501-9BD4-CD9FF47783CC}" dt="2026-02-25T15:45:12.714" v="1038" actId="20577"/>
        <pc:sldMkLst>
          <pc:docMk/>
          <pc:sldMk cId="3676250605" sldId="419"/>
        </pc:sldMkLst>
        <pc:spChg chg="mod">
          <ac:chgData name="Lindsay Bryde" userId="3480a97b-ceae-4f74-87e2-fd35bf19a5e2" providerId="ADAL" clId="{D513F788-3B00-4501-9BD4-CD9FF47783CC}" dt="2026-02-25T15:45:12.714" v="1038" actId="20577"/>
          <ac:spMkLst>
            <pc:docMk/>
            <pc:sldMk cId="3676250605" sldId="419"/>
            <ac:spMk id="5" creationId="{A1667DD5-5505-28B3-A703-2E0868BECCA1}"/>
          </ac:spMkLst>
        </pc:spChg>
      </pc:sldChg>
      <pc:sldChg chg="modSp add mod ord">
        <pc:chgData name="Lindsay Bryde" userId="3480a97b-ceae-4f74-87e2-fd35bf19a5e2" providerId="ADAL" clId="{D513F788-3B00-4501-9BD4-CD9FF47783CC}" dt="2026-02-25T16:04:26.732" v="1717" actId="2711"/>
        <pc:sldMkLst>
          <pc:docMk/>
          <pc:sldMk cId="26350043" sldId="420"/>
        </pc:sldMkLst>
        <pc:spChg chg="mod">
          <ac:chgData name="Lindsay Bryde" userId="3480a97b-ceae-4f74-87e2-fd35bf19a5e2" providerId="ADAL" clId="{D513F788-3B00-4501-9BD4-CD9FF47783CC}" dt="2026-02-25T15:51:11.984" v="1095" actId="20577"/>
          <ac:spMkLst>
            <pc:docMk/>
            <pc:sldMk cId="26350043" sldId="420"/>
            <ac:spMk id="2" creationId="{7EF92753-727E-A696-7946-38077485A4F7}"/>
          </ac:spMkLst>
        </pc:spChg>
        <pc:spChg chg="mod">
          <ac:chgData name="Lindsay Bryde" userId="3480a97b-ceae-4f74-87e2-fd35bf19a5e2" providerId="ADAL" clId="{D513F788-3B00-4501-9BD4-CD9FF47783CC}" dt="2026-02-25T16:04:26.732" v="1717" actId="2711"/>
          <ac:spMkLst>
            <pc:docMk/>
            <pc:sldMk cId="26350043" sldId="420"/>
            <ac:spMk id="4" creationId="{F6B80F46-9A71-46D2-37C8-0EA7DAB3E97A}"/>
          </ac:spMkLst>
        </pc:spChg>
      </pc:sldChg>
      <pc:sldChg chg="modSp mod">
        <pc:chgData name="Lindsay Bryde" userId="3480a97b-ceae-4f74-87e2-fd35bf19a5e2" providerId="ADAL" clId="{D513F788-3B00-4501-9BD4-CD9FF47783CC}" dt="2026-02-27T16:02:42.429" v="1719" actId="20577"/>
        <pc:sldMkLst>
          <pc:docMk/>
          <pc:sldMk cId="2691837423" sldId="421"/>
        </pc:sldMkLst>
        <pc:spChg chg="mod">
          <ac:chgData name="Lindsay Bryde" userId="3480a97b-ceae-4f74-87e2-fd35bf19a5e2" providerId="ADAL" clId="{D513F788-3B00-4501-9BD4-CD9FF47783CC}" dt="2026-02-27T16:02:42.429" v="1719" actId="20577"/>
          <ac:spMkLst>
            <pc:docMk/>
            <pc:sldMk cId="2691837423" sldId="421"/>
            <ac:spMk id="4" creationId="{5D0F9B1B-3A14-64F2-7C16-C88EC2DD5E99}"/>
          </ac:spMkLst>
        </pc:spChg>
      </pc:sldChg>
      <pc:sldMasterChg chg="modSp">
        <pc:chgData name="Lindsay Bryde" userId="3480a97b-ceae-4f74-87e2-fd35bf19a5e2" providerId="ADAL" clId="{D513F788-3B00-4501-9BD4-CD9FF47783CC}" dt="2026-02-25T15:17:40.209" v="253" actId="2711"/>
        <pc:sldMasterMkLst>
          <pc:docMk/>
          <pc:sldMasterMk cId="3640885406" sldId="2147483648"/>
        </pc:sldMasterMkLst>
        <pc:spChg chg="mod">
          <ac:chgData name="Lindsay Bryde" userId="3480a97b-ceae-4f74-87e2-fd35bf19a5e2" providerId="ADAL" clId="{D513F788-3B00-4501-9BD4-CD9FF47783CC}" dt="2026-02-25T15:17:40.209" v="253" actId="2711"/>
          <ac:spMkLst>
            <pc:docMk/>
            <pc:sldMasterMk cId="3640885406" sldId="2147483648"/>
            <ac:spMk id="3" creationId="{D543A100-F158-20DD-C7F1-58312BEECA29}"/>
          </ac:spMkLst>
        </pc:spChg>
      </pc:sldMasterChg>
    </pc:docChg>
  </pc:docChgLst>
  <pc:docChgLst>
    <pc:chgData name="Robert Petrik" userId="S::robert.petrik@stonybrook.edu::83dfd168-c922-449d-9182-fa3348bee0f5" providerId="AD" clId="Web-{65625679-153D-D252-FAC6-A11D6808473B}"/>
    <pc:docChg chg="modSld">
      <pc:chgData name="Robert Petrik" userId="S::robert.petrik@stonybrook.edu::83dfd168-c922-449d-9182-fa3348bee0f5" providerId="AD" clId="Web-{65625679-153D-D252-FAC6-A11D6808473B}" dt="2026-03-03T14:31:49.381" v="19" actId="20577"/>
      <pc:docMkLst>
        <pc:docMk/>
      </pc:docMkLst>
      <pc:sldChg chg="modSp">
        <pc:chgData name="Robert Petrik" userId="S::robert.petrik@stonybrook.edu::83dfd168-c922-449d-9182-fa3348bee0f5" providerId="AD" clId="Web-{65625679-153D-D252-FAC6-A11D6808473B}" dt="2026-03-03T14:31:49.381" v="19" actId="20577"/>
        <pc:sldMkLst>
          <pc:docMk/>
          <pc:sldMk cId="3414481331" sldId="416"/>
        </pc:sldMkLst>
        <pc:spChg chg="mod">
          <ac:chgData name="Robert Petrik" userId="S::robert.petrik@stonybrook.edu::83dfd168-c922-449d-9182-fa3348bee0f5" providerId="AD" clId="Web-{65625679-153D-D252-FAC6-A11D6808473B}" dt="2026-03-03T14:31:49.381" v="19" actId="20577"/>
          <ac:spMkLst>
            <pc:docMk/>
            <pc:sldMk cId="3414481331" sldId="416"/>
            <ac:spMk id="2" creationId="{29F0D6F0-784F-EB53-92E3-8A734EAF5AE7}"/>
          </ac:spMkLst>
        </pc:spChg>
      </pc:sldChg>
    </pc:docChg>
  </pc:docChgLst>
  <pc:docChgLst>
    <pc:chgData name="Robert Petrik" userId="S::robert.petrik@stonybrook.edu::83dfd168-c922-449d-9182-fa3348bee0f5" providerId="AD" clId="Web-{52467BCF-8041-359D-EEBD-495CFA88152A}"/>
    <pc:docChg chg="addSld modSld sldOrd modSection">
      <pc:chgData name="Robert Petrik" userId="S::robert.petrik@stonybrook.edu::83dfd168-c922-449d-9182-fa3348bee0f5" providerId="AD" clId="Web-{52467BCF-8041-359D-EEBD-495CFA88152A}" dt="2026-02-25T19:26:54.004" v="1364"/>
      <pc:docMkLst>
        <pc:docMk/>
      </pc:docMkLst>
      <pc:sldChg chg="modSp">
        <pc:chgData name="Robert Petrik" userId="S::robert.petrik@stonybrook.edu::83dfd168-c922-449d-9182-fa3348bee0f5" providerId="AD" clId="Web-{52467BCF-8041-359D-EEBD-495CFA88152A}" dt="2026-02-25T19:25:13.562" v="1363" actId="20577"/>
        <pc:sldMkLst>
          <pc:docMk/>
          <pc:sldMk cId="4121280299" sldId="415"/>
        </pc:sldMkLst>
        <pc:spChg chg="mod">
          <ac:chgData name="Robert Petrik" userId="S::robert.petrik@stonybrook.edu::83dfd168-c922-449d-9182-fa3348bee0f5" providerId="AD" clId="Web-{52467BCF-8041-359D-EEBD-495CFA88152A}" dt="2026-02-25T19:25:13.562" v="1363" actId="20577"/>
          <ac:spMkLst>
            <pc:docMk/>
            <pc:sldMk cId="4121280299" sldId="415"/>
            <ac:spMk id="2" creationId="{0D31DC52-1F95-06EE-48CC-5548AB75885E}"/>
          </ac:spMkLst>
        </pc:spChg>
      </pc:sldChg>
      <pc:sldChg chg="modSp ord">
        <pc:chgData name="Robert Petrik" userId="S::robert.petrik@stonybrook.edu::83dfd168-c922-449d-9182-fa3348bee0f5" providerId="AD" clId="Web-{52467BCF-8041-359D-EEBD-495CFA88152A}" dt="2026-02-25T19:16:31.050" v="1090"/>
        <pc:sldMkLst>
          <pc:docMk/>
          <pc:sldMk cId="3414481331" sldId="416"/>
        </pc:sldMkLst>
        <pc:spChg chg="mod">
          <ac:chgData name="Robert Petrik" userId="S::robert.petrik@stonybrook.edu::83dfd168-c922-449d-9182-fa3348bee0f5" providerId="AD" clId="Web-{52467BCF-8041-359D-EEBD-495CFA88152A}" dt="2026-02-25T18:45:09.814" v="311" actId="20577"/>
          <ac:spMkLst>
            <pc:docMk/>
            <pc:sldMk cId="3414481331" sldId="416"/>
            <ac:spMk id="2" creationId="{29F0D6F0-784F-EB53-92E3-8A734EAF5AE7}"/>
          </ac:spMkLst>
        </pc:spChg>
      </pc:sldChg>
      <pc:sldChg chg="modSp ord">
        <pc:chgData name="Robert Petrik" userId="S::robert.petrik@stonybrook.edu::83dfd168-c922-449d-9182-fa3348bee0f5" providerId="AD" clId="Web-{52467BCF-8041-359D-EEBD-495CFA88152A}" dt="2026-02-25T19:26:54.004" v="1364"/>
        <pc:sldMkLst>
          <pc:docMk/>
          <pc:sldMk cId="592017426" sldId="417"/>
        </pc:sldMkLst>
        <pc:spChg chg="mod">
          <ac:chgData name="Robert Petrik" userId="S::robert.petrik@stonybrook.edu::83dfd168-c922-449d-9182-fa3348bee0f5" providerId="AD" clId="Web-{52467BCF-8041-359D-EEBD-495CFA88152A}" dt="2026-02-25T18:57:58.492" v="671" actId="20577"/>
          <ac:spMkLst>
            <pc:docMk/>
            <pc:sldMk cId="592017426" sldId="417"/>
            <ac:spMk id="2" creationId="{F873B012-5631-0A95-9F28-0959A90E5D7D}"/>
          </ac:spMkLst>
        </pc:spChg>
      </pc:sldChg>
      <pc:sldChg chg="modSp">
        <pc:chgData name="Robert Petrik" userId="S::robert.petrik@stonybrook.edu::83dfd168-c922-449d-9182-fa3348bee0f5" providerId="AD" clId="Web-{52467BCF-8041-359D-EEBD-495CFA88152A}" dt="2026-02-25T18:38:38.166" v="254" actId="20577"/>
        <pc:sldMkLst>
          <pc:docMk/>
          <pc:sldMk cId="3676250605" sldId="419"/>
        </pc:sldMkLst>
        <pc:spChg chg="mod">
          <ac:chgData name="Robert Petrik" userId="S::robert.petrik@stonybrook.edu::83dfd168-c922-449d-9182-fa3348bee0f5" providerId="AD" clId="Web-{52467BCF-8041-359D-EEBD-495CFA88152A}" dt="2026-02-25T18:38:38.166" v="254" actId="20577"/>
          <ac:spMkLst>
            <pc:docMk/>
            <pc:sldMk cId="3676250605" sldId="419"/>
            <ac:spMk id="2" creationId="{77DC1026-0240-3949-2A5A-73E1A56ED990}"/>
          </ac:spMkLst>
        </pc:spChg>
      </pc:sldChg>
      <pc:sldChg chg="modSp new">
        <pc:chgData name="Robert Petrik" userId="S::robert.petrik@stonybrook.edu::83dfd168-c922-449d-9182-fa3348bee0f5" providerId="AD" clId="Web-{52467BCF-8041-359D-EEBD-495CFA88152A}" dt="2026-02-25T19:15:09.846" v="1062" actId="20577"/>
        <pc:sldMkLst>
          <pc:docMk/>
          <pc:sldMk cId="2691837423" sldId="421"/>
        </pc:sldMkLst>
        <pc:spChg chg="mod">
          <ac:chgData name="Robert Petrik" userId="S::robert.petrik@stonybrook.edu::83dfd168-c922-449d-9182-fa3348bee0f5" providerId="AD" clId="Web-{52467BCF-8041-359D-EEBD-495CFA88152A}" dt="2026-02-25T19:15:09.846" v="1062" actId="20577"/>
          <ac:spMkLst>
            <pc:docMk/>
            <pc:sldMk cId="2691837423" sldId="421"/>
            <ac:spMk id="2" creationId="{47B13621-3514-7D50-9A4E-E8F8E36404E1}"/>
          </ac:spMkLst>
        </pc:spChg>
        <pc:spChg chg="mod">
          <ac:chgData name="Robert Petrik" userId="S::robert.petrik@stonybrook.edu::83dfd168-c922-449d-9182-fa3348bee0f5" providerId="AD" clId="Web-{52467BCF-8041-359D-EEBD-495CFA88152A}" dt="2026-02-25T19:14:48.392" v="1045" actId="20577"/>
          <ac:spMkLst>
            <pc:docMk/>
            <pc:sldMk cId="2691837423" sldId="421"/>
            <ac:spMk id="4" creationId="{5D0F9B1B-3A14-64F2-7C16-C88EC2DD5E99}"/>
          </ac:spMkLst>
        </pc:spChg>
      </pc:sldChg>
      <pc:sldChg chg="modSp new">
        <pc:chgData name="Robert Petrik" userId="S::robert.petrik@stonybrook.edu::83dfd168-c922-449d-9182-fa3348bee0f5" providerId="AD" clId="Web-{52467BCF-8041-359D-EEBD-495CFA88152A}" dt="2026-02-25T19:22:32.115" v="1306" actId="20577"/>
        <pc:sldMkLst>
          <pc:docMk/>
          <pc:sldMk cId="4226360257" sldId="422"/>
        </pc:sldMkLst>
        <pc:spChg chg="mod">
          <ac:chgData name="Robert Petrik" userId="S::robert.petrik@stonybrook.edu::83dfd168-c922-449d-9182-fa3348bee0f5" providerId="AD" clId="Web-{52467BCF-8041-359D-EEBD-495CFA88152A}" dt="2026-02-25T19:15:14.268" v="1063" actId="20577"/>
          <ac:spMkLst>
            <pc:docMk/>
            <pc:sldMk cId="4226360257" sldId="422"/>
            <ac:spMk id="2" creationId="{C85F53AB-9490-8AA1-0B45-EED0B2401632}"/>
          </ac:spMkLst>
        </pc:spChg>
        <pc:spChg chg="mod">
          <ac:chgData name="Robert Petrik" userId="S::robert.petrik@stonybrook.edu::83dfd168-c922-449d-9182-fa3348bee0f5" providerId="AD" clId="Web-{52467BCF-8041-359D-EEBD-495CFA88152A}" dt="2026-02-25T19:22:32.115" v="1306" actId="20577"/>
          <ac:spMkLst>
            <pc:docMk/>
            <pc:sldMk cId="4226360257" sldId="422"/>
            <ac:spMk id="4" creationId="{485204B6-F0AA-2A82-9353-E63FA4275014}"/>
          </ac:spMkLst>
        </pc:spChg>
      </pc:sldChg>
    </pc:docChg>
  </pc:docChgLst>
  <pc:docChgLst>
    <pc:chgData name="Lindsay Bryde" userId="3480a97b-ceae-4f74-87e2-fd35bf19a5e2" providerId="ADAL" clId="{A71C8022-33F6-4D92-B5C0-8C10890870EC}"/>
    <pc:docChg chg="undo custSel modSld">
      <pc:chgData name="Lindsay Bryde" userId="3480a97b-ceae-4f74-87e2-fd35bf19a5e2" providerId="ADAL" clId="{A71C8022-33F6-4D92-B5C0-8C10890870EC}" dt="2026-03-03T14:37:05.001" v="328" actId="13244"/>
      <pc:docMkLst>
        <pc:docMk/>
      </pc:docMkLst>
      <pc:sldChg chg="modSp mod">
        <pc:chgData name="Lindsay Bryde" userId="3480a97b-ceae-4f74-87e2-fd35bf19a5e2" providerId="ADAL" clId="{A71C8022-33F6-4D92-B5C0-8C10890870EC}" dt="2026-03-02T16:17:04.240" v="13" actId="20577"/>
        <pc:sldMkLst>
          <pc:docMk/>
          <pc:sldMk cId="3934568894" sldId="275"/>
        </pc:sldMkLst>
        <pc:spChg chg="mod">
          <ac:chgData name="Lindsay Bryde" userId="3480a97b-ceae-4f74-87e2-fd35bf19a5e2" providerId="ADAL" clId="{A71C8022-33F6-4D92-B5C0-8C10890870EC}" dt="2026-03-02T16:17:04.240" v="13" actId="20577"/>
          <ac:spMkLst>
            <pc:docMk/>
            <pc:sldMk cId="3934568894" sldId="275"/>
            <ac:spMk id="3" creationId="{D677EE80-C4EA-E9D7-42FC-242AFC8F4B0F}"/>
          </ac:spMkLst>
        </pc:spChg>
      </pc:sldChg>
      <pc:sldChg chg="delSp modSp mod">
        <pc:chgData name="Lindsay Bryde" userId="3480a97b-ceae-4f74-87e2-fd35bf19a5e2" providerId="ADAL" clId="{A71C8022-33F6-4D92-B5C0-8C10890870EC}" dt="2026-03-03T14:36:07.406" v="316" actId="478"/>
        <pc:sldMkLst>
          <pc:docMk/>
          <pc:sldMk cId="3447124837" sldId="280"/>
        </pc:sldMkLst>
        <pc:spChg chg="ord">
          <ac:chgData name="Lindsay Bryde" userId="3480a97b-ceae-4f74-87e2-fd35bf19a5e2" providerId="ADAL" clId="{A71C8022-33F6-4D92-B5C0-8C10890870EC}" dt="2026-03-03T14:36:01.998" v="315" actId="13244"/>
          <ac:spMkLst>
            <pc:docMk/>
            <pc:sldMk cId="3447124837" sldId="280"/>
            <ac:spMk id="3" creationId="{A1602D2E-A52C-117F-365D-503C6ED05402}"/>
          </ac:spMkLst>
        </pc:spChg>
        <pc:spChg chg="del">
          <ac:chgData name="Lindsay Bryde" userId="3480a97b-ceae-4f74-87e2-fd35bf19a5e2" providerId="ADAL" clId="{A71C8022-33F6-4D92-B5C0-8C10890870EC}" dt="2026-03-03T14:36:07.406" v="316" actId="478"/>
          <ac:spMkLst>
            <pc:docMk/>
            <pc:sldMk cId="3447124837" sldId="280"/>
            <ac:spMk id="4" creationId="{9D0938F3-3483-8713-3D3A-9235C2D35031}"/>
          </ac:spMkLst>
        </pc:spChg>
      </pc:sldChg>
      <pc:sldChg chg="modSp mod">
        <pc:chgData name="Lindsay Bryde" userId="3480a97b-ceae-4f74-87e2-fd35bf19a5e2" providerId="ADAL" clId="{A71C8022-33F6-4D92-B5C0-8C10890870EC}" dt="2026-03-03T14:36:21.569" v="317" actId="13244"/>
        <pc:sldMkLst>
          <pc:docMk/>
          <pc:sldMk cId="570834755" sldId="281"/>
        </pc:sldMkLst>
        <pc:spChg chg="ord">
          <ac:chgData name="Lindsay Bryde" userId="3480a97b-ceae-4f74-87e2-fd35bf19a5e2" providerId="ADAL" clId="{A71C8022-33F6-4D92-B5C0-8C10890870EC}" dt="2026-03-03T14:36:21.569" v="317" actId="13244"/>
          <ac:spMkLst>
            <pc:docMk/>
            <pc:sldMk cId="570834755" sldId="281"/>
            <ac:spMk id="3" creationId="{DB0ADF3F-535A-ED46-9BA7-55BE4050AA62}"/>
          </ac:spMkLst>
        </pc:spChg>
      </pc:sldChg>
      <pc:sldChg chg="modSp mod">
        <pc:chgData name="Lindsay Bryde" userId="3480a97b-ceae-4f74-87e2-fd35bf19a5e2" providerId="ADAL" clId="{A71C8022-33F6-4D92-B5C0-8C10890870EC}" dt="2026-03-03T14:36:40.049" v="322" actId="13244"/>
        <pc:sldMkLst>
          <pc:docMk/>
          <pc:sldMk cId="4234810660" sldId="284"/>
        </pc:sldMkLst>
        <pc:spChg chg="ord">
          <ac:chgData name="Lindsay Bryde" userId="3480a97b-ceae-4f74-87e2-fd35bf19a5e2" providerId="ADAL" clId="{A71C8022-33F6-4D92-B5C0-8C10890870EC}" dt="2026-03-03T14:36:40.049" v="322" actId="13244"/>
          <ac:spMkLst>
            <pc:docMk/>
            <pc:sldMk cId="4234810660" sldId="284"/>
            <ac:spMk id="3" creationId="{0C584628-82C7-A6BC-FEF6-4C856C4B4173}"/>
          </ac:spMkLst>
        </pc:spChg>
      </pc:sldChg>
      <pc:sldChg chg="modSp mod">
        <pc:chgData name="Lindsay Bryde" userId="3480a97b-ceae-4f74-87e2-fd35bf19a5e2" providerId="ADAL" clId="{A71C8022-33F6-4D92-B5C0-8C10890870EC}" dt="2026-03-03T14:36:37.776" v="321" actId="13244"/>
        <pc:sldMkLst>
          <pc:docMk/>
          <pc:sldMk cId="1107902470" sldId="285"/>
        </pc:sldMkLst>
        <pc:spChg chg="ord">
          <ac:chgData name="Lindsay Bryde" userId="3480a97b-ceae-4f74-87e2-fd35bf19a5e2" providerId="ADAL" clId="{A71C8022-33F6-4D92-B5C0-8C10890870EC}" dt="2026-03-03T14:36:37.776" v="321" actId="13244"/>
          <ac:spMkLst>
            <pc:docMk/>
            <pc:sldMk cId="1107902470" sldId="285"/>
            <ac:spMk id="3" creationId="{38CF44F3-367E-F035-4C45-F48BA30E978D}"/>
          </ac:spMkLst>
        </pc:spChg>
      </pc:sldChg>
      <pc:sldChg chg="modSp mod">
        <pc:chgData name="Lindsay Bryde" userId="3480a97b-ceae-4f74-87e2-fd35bf19a5e2" providerId="ADAL" clId="{A71C8022-33F6-4D92-B5C0-8C10890870EC}" dt="2026-03-03T14:36:32.576" v="319" actId="13244"/>
        <pc:sldMkLst>
          <pc:docMk/>
          <pc:sldMk cId="1393084461" sldId="288"/>
        </pc:sldMkLst>
        <pc:spChg chg="ord">
          <ac:chgData name="Lindsay Bryde" userId="3480a97b-ceae-4f74-87e2-fd35bf19a5e2" providerId="ADAL" clId="{A71C8022-33F6-4D92-B5C0-8C10890870EC}" dt="2026-03-03T14:36:32.576" v="319" actId="13244"/>
          <ac:spMkLst>
            <pc:docMk/>
            <pc:sldMk cId="1393084461" sldId="288"/>
            <ac:spMk id="3" creationId="{2E5BCE4B-C896-6C19-BD28-A13A31F116BB}"/>
          </ac:spMkLst>
        </pc:spChg>
      </pc:sldChg>
      <pc:sldChg chg="modSp mod">
        <pc:chgData name="Lindsay Bryde" userId="3480a97b-ceae-4f74-87e2-fd35bf19a5e2" providerId="ADAL" clId="{A71C8022-33F6-4D92-B5C0-8C10890870EC}" dt="2026-03-03T14:36:45.881" v="324" actId="13244"/>
        <pc:sldMkLst>
          <pc:docMk/>
          <pc:sldMk cId="1430314125" sldId="295"/>
        </pc:sldMkLst>
        <pc:spChg chg="ord">
          <ac:chgData name="Lindsay Bryde" userId="3480a97b-ceae-4f74-87e2-fd35bf19a5e2" providerId="ADAL" clId="{A71C8022-33F6-4D92-B5C0-8C10890870EC}" dt="2026-03-03T14:36:45.881" v="324" actId="13244"/>
          <ac:spMkLst>
            <pc:docMk/>
            <pc:sldMk cId="1430314125" sldId="295"/>
            <ac:spMk id="3" creationId="{A6BF083D-5EBA-903B-A1C1-24D805AC54FF}"/>
          </ac:spMkLst>
        </pc:spChg>
        <pc:picChg chg="mod">
          <ac:chgData name="Lindsay Bryde" userId="3480a97b-ceae-4f74-87e2-fd35bf19a5e2" providerId="ADAL" clId="{A71C8022-33F6-4D92-B5C0-8C10890870EC}" dt="2026-03-03T14:35:44.482" v="313" actId="962"/>
          <ac:picMkLst>
            <pc:docMk/>
            <pc:sldMk cId="1430314125" sldId="295"/>
            <ac:picMk id="9" creationId="{4CECD048-AD9A-CC39-D87A-8A4EC6003FD4}"/>
          </ac:picMkLst>
        </pc:picChg>
      </pc:sldChg>
      <pc:sldChg chg="modSp mod">
        <pc:chgData name="Lindsay Bryde" userId="3480a97b-ceae-4f74-87e2-fd35bf19a5e2" providerId="ADAL" clId="{A71C8022-33F6-4D92-B5C0-8C10890870EC}" dt="2026-03-02T19:31:37.822" v="271" actId="2711"/>
        <pc:sldMkLst>
          <pc:docMk/>
          <pc:sldMk cId="555619137" sldId="297"/>
        </pc:sldMkLst>
        <pc:spChg chg="mod">
          <ac:chgData name="Lindsay Bryde" userId="3480a97b-ceae-4f74-87e2-fd35bf19a5e2" providerId="ADAL" clId="{A71C8022-33F6-4D92-B5C0-8C10890870EC}" dt="2026-03-02T19:31:37.822" v="271" actId="2711"/>
          <ac:spMkLst>
            <pc:docMk/>
            <pc:sldMk cId="555619137" sldId="297"/>
            <ac:spMk id="3" creationId="{4850937C-6C40-A925-6775-DFE77821CB3B}"/>
          </ac:spMkLst>
        </pc:spChg>
      </pc:sldChg>
      <pc:sldChg chg="modSp mod">
        <pc:chgData name="Lindsay Bryde" userId="3480a97b-ceae-4f74-87e2-fd35bf19a5e2" providerId="ADAL" clId="{A71C8022-33F6-4D92-B5C0-8C10890870EC}" dt="2026-03-03T14:36:54.634" v="326" actId="13244"/>
        <pc:sldMkLst>
          <pc:docMk/>
          <pc:sldMk cId="3772367089" sldId="298"/>
        </pc:sldMkLst>
        <pc:spChg chg="ord">
          <ac:chgData name="Lindsay Bryde" userId="3480a97b-ceae-4f74-87e2-fd35bf19a5e2" providerId="ADAL" clId="{A71C8022-33F6-4D92-B5C0-8C10890870EC}" dt="2026-03-03T14:36:54.634" v="326" actId="13244"/>
          <ac:spMkLst>
            <pc:docMk/>
            <pc:sldMk cId="3772367089" sldId="298"/>
            <ac:spMk id="4" creationId="{FE104935-1045-0789-0559-6CC12CA368ED}"/>
          </ac:spMkLst>
        </pc:spChg>
        <pc:picChg chg="mod">
          <ac:chgData name="Lindsay Bryde" userId="3480a97b-ceae-4f74-87e2-fd35bf19a5e2" providerId="ADAL" clId="{A71C8022-33F6-4D92-B5C0-8C10890870EC}" dt="2026-03-03T14:36:51.223" v="325" actId="1076"/>
          <ac:picMkLst>
            <pc:docMk/>
            <pc:sldMk cId="3772367089" sldId="298"/>
            <ac:picMk id="3" creationId="{D7E78957-B43D-78A1-DE91-AB132BFE38C0}"/>
          </ac:picMkLst>
        </pc:picChg>
      </pc:sldChg>
      <pc:sldChg chg="modSp mod">
        <pc:chgData name="Lindsay Bryde" userId="3480a97b-ceae-4f74-87e2-fd35bf19a5e2" providerId="ADAL" clId="{A71C8022-33F6-4D92-B5C0-8C10890870EC}" dt="2026-03-03T14:36:29.295" v="318" actId="13244"/>
        <pc:sldMkLst>
          <pc:docMk/>
          <pc:sldMk cId="347530770" sldId="302"/>
        </pc:sldMkLst>
        <pc:spChg chg="ord">
          <ac:chgData name="Lindsay Bryde" userId="3480a97b-ceae-4f74-87e2-fd35bf19a5e2" providerId="ADAL" clId="{A71C8022-33F6-4D92-B5C0-8C10890870EC}" dt="2026-03-03T14:36:29.295" v="318" actId="13244"/>
          <ac:spMkLst>
            <pc:docMk/>
            <pc:sldMk cId="347530770" sldId="302"/>
            <ac:spMk id="3" creationId="{AD0856D3-121C-93C8-57A6-658BDF68DEFE}"/>
          </ac:spMkLst>
        </pc:spChg>
      </pc:sldChg>
      <pc:sldChg chg="modSp mod">
        <pc:chgData name="Lindsay Bryde" userId="3480a97b-ceae-4f74-87e2-fd35bf19a5e2" providerId="ADAL" clId="{A71C8022-33F6-4D92-B5C0-8C10890870EC}" dt="2026-03-03T14:35:55.272" v="314" actId="6549"/>
        <pc:sldMkLst>
          <pc:docMk/>
          <pc:sldMk cId="3303025461" sldId="303"/>
        </pc:sldMkLst>
        <pc:spChg chg="mod">
          <ac:chgData name="Lindsay Bryde" userId="3480a97b-ceae-4f74-87e2-fd35bf19a5e2" providerId="ADAL" clId="{A71C8022-33F6-4D92-B5C0-8C10890870EC}" dt="2026-03-03T14:35:55.272" v="314" actId="6549"/>
          <ac:spMkLst>
            <pc:docMk/>
            <pc:sldMk cId="3303025461" sldId="303"/>
            <ac:spMk id="183" creationId="{9434528E-43E1-71C7-AF8C-8851B1F10F76}"/>
          </ac:spMkLst>
        </pc:spChg>
      </pc:sldChg>
      <pc:sldChg chg="modSp mod">
        <pc:chgData name="Lindsay Bryde" userId="3480a97b-ceae-4f74-87e2-fd35bf19a5e2" providerId="ADAL" clId="{A71C8022-33F6-4D92-B5C0-8C10890870EC}" dt="2026-03-03T14:37:02.113" v="327" actId="13244"/>
        <pc:sldMkLst>
          <pc:docMk/>
          <pc:sldMk cId="22085447" sldId="409"/>
        </pc:sldMkLst>
        <pc:spChg chg="ord">
          <ac:chgData name="Lindsay Bryde" userId="3480a97b-ceae-4f74-87e2-fd35bf19a5e2" providerId="ADAL" clId="{A71C8022-33F6-4D92-B5C0-8C10890870EC}" dt="2026-03-03T14:37:02.113" v="327" actId="13244"/>
          <ac:spMkLst>
            <pc:docMk/>
            <pc:sldMk cId="22085447" sldId="409"/>
            <ac:spMk id="2" creationId="{D7F53E0A-FF65-F24C-2B35-688C188199C3}"/>
          </ac:spMkLst>
        </pc:spChg>
      </pc:sldChg>
      <pc:sldChg chg="modSp mod">
        <pc:chgData name="Lindsay Bryde" userId="3480a97b-ceae-4f74-87e2-fd35bf19a5e2" providerId="ADAL" clId="{A71C8022-33F6-4D92-B5C0-8C10890870EC}" dt="2026-03-03T14:37:05.001" v="328" actId="13244"/>
        <pc:sldMkLst>
          <pc:docMk/>
          <pc:sldMk cId="737840953" sldId="410"/>
        </pc:sldMkLst>
        <pc:spChg chg="ord">
          <ac:chgData name="Lindsay Bryde" userId="3480a97b-ceae-4f74-87e2-fd35bf19a5e2" providerId="ADAL" clId="{A71C8022-33F6-4D92-B5C0-8C10890870EC}" dt="2026-03-03T14:37:05.001" v="328" actId="13244"/>
          <ac:spMkLst>
            <pc:docMk/>
            <pc:sldMk cId="737840953" sldId="410"/>
            <ac:spMk id="14" creationId="{24113F30-7584-9E38-52FB-D7190EAAFFCE}"/>
          </ac:spMkLst>
        </pc:spChg>
      </pc:sldChg>
      <pc:sldChg chg="modSp mod">
        <pc:chgData name="Lindsay Bryde" userId="3480a97b-ceae-4f74-87e2-fd35bf19a5e2" providerId="ADAL" clId="{A71C8022-33F6-4D92-B5C0-8C10890870EC}" dt="2026-03-02T19:32:22.030" v="278" actId="6549"/>
        <pc:sldMkLst>
          <pc:docMk/>
          <pc:sldMk cId="585561650" sldId="411"/>
        </pc:sldMkLst>
        <pc:spChg chg="mod">
          <ac:chgData name="Lindsay Bryde" userId="3480a97b-ceae-4f74-87e2-fd35bf19a5e2" providerId="ADAL" clId="{A71C8022-33F6-4D92-B5C0-8C10890870EC}" dt="2026-03-02T19:32:22.030" v="278" actId="6549"/>
          <ac:spMkLst>
            <pc:docMk/>
            <pc:sldMk cId="585561650" sldId="411"/>
            <ac:spMk id="7" creationId="{658611B8-8B2E-58FF-1BE4-EA02E91BD96C}"/>
          </ac:spMkLst>
        </pc:spChg>
      </pc:sldChg>
      <pc:sldChg chg="modSp mod">
        <pc:chgData name="Lindsay Bryde" userId="3480a97b-ceae-4f74-87e2-fd35bf19a5e2" providerId="ADAL" clId="{A71C8022-33F6-4D92-B5C0-8C10890870EC}" dt="2026-03-03T14:36:35.249" v="320" actId="13244"/>
        <pc:sldMkLst>
          <pc:docMk/>
          <pc:sldMk cId="102821340" sldId="412"/>
        </pc:sldMkLst>
        <pc:spChg chg="ord">
          <ac:chgData name="Lindsay Bryde" userId="3480a97b-ceae-4f74-87e2-fd35bf19a5e2" providerId="ADAL" clId="{A71C8022-33F6-4D92-B5C0-8C10890870EC}" dt="2026-03-03T14:36:35.249" v="320" actId="13244"/>
          <ac:spMkLst>
            <pc:docMk/>
            <pc:sldMk cId="102821340" sldId="412"/>
            <ac:spMk id="3" creationId="{B7DF45FE-0C9D-1C5E-FDBB-73FCF92E4FF6}"/>
          </ac:spMkLst>
        </pc:spChg>
        <pc:spChg chg="mod">
          <ac:chgData name="Lindsay Bryde" userId="3480a97b-ceae-4f74-87e2-fd35bf19a5e2" providerId="ADAL" clId="{A71C8022-33F6-4D92-B5C0-8C10890870EC}" dt="2026-03-02T19:32:27.071" v="279" actId="6549"/>
          <ac:spMkLst>
            <pc:docMk/>
            <pc:sldMk cId="102821340" sldId="412"/>
            <ac:spMk id="4" creationId="{D3ABDDC8-9318-3634-479D-879F9C64A92E}"/>
          </ac:spMkLst>
        </pc:spChg>
        <pc:picChg chg="mod">
          <ac:chgData name="Lindsay Bryde" userId="3480a97b-ceae-4f74-87e2-fd35bf19a5e2" providerId="ADAL" clId="{A71C8022-33F6-4D92-B5C0-8C10890870EC}" dt="2026-03-02T18:37:58.234" v="19" actId="962"/>
          <ac:picMkLst>
            <pc:docMk/>
            <pc:sldMk cId="102821340" sldId="412"/>
            <ac:picMk id="13" creationId="{1605E550-C37E-BED5-EEAE-A9AF456934AC}"/>
          </ac:picMkLst>
        </pc:picChg>
      </pc:sldChg>
      <pc:sldChg chg="addSp modSp mod">
        <pc:chgData name="Lindsay Bryde" userId="3480a97b-ceae-4f74-87e2-fd35bf19a5e2" providerId="ADAL" clId="{A71C8022-33F6-4D92-B5C0-8C10890870EC}" dt="2026-03-02T19:45:45.887" v="311" actId="1076"/>
        <pc:sldMkLst>
          <pc:docMk/>
          <pc:sldMk cId="3428811351" sldId="413"/>
        </pc:sldMkLst>
        <pc:spChg chg="mod">
          <ac:chgData name="Lindsay Bryde" userId="3480a97b-ceae-4f74-87e2-fd35bf19a5e2" providerId="ADAL" clId="{A71C8022-33F6-4D92-B5C0-8C10890870EC}" dt="2026-03-02T19:30:09.013" v="25" actId="14100"/>
          <ac:spMkLst>
            <pc:docMk/>
            <pc:sldMk cId="3428811351" sldId="413"/>
            <ac:spMk id="3" creationId="{E2934F04-8B6F-CFE5-A4F0-877F95253EB3}"/>
          </ac:spMkLst>
        </pc:spChg>
        <pc:picChg chg="add mod">
          <ac:chgData name="Lindsay Bryde" userId="3480a97b-ceae-4f74-87e2-fd35bf19a5e2" providerId="ADAL" clId="{A71C8022-33F6-4D92-B5C0-8C10890870EC}" dt="2026-03-02T19:45:45.887" v="311" actId="1076"/>
          <ac:picMkLst>
            <pc:docMk/>
            <pc:sldMk cId="3428811351" sldId="413"/>
            <ac:picMk id="4" creationId="{36DB6C1F-DA02-1086-67B1-DACEBC225CA8}"/>
          </ac:picMkLst>
        </pc:picChg>
      </pc:sldChg>
      <pc:sldChg chg="modSp mod">
        <pc:chgData name="Lindsay Bryde" userId="3480a97b-ceae-4f74-87e2-fd35bf19a5e2" providerId="ADAL" clId="{A71C8022-33F6-4D92-B5C0-8C10890870EC}" dt="2026-03-03T14:36:43.376" v="323" actId="13244"/>
        <pc:sldMkLst>
          <pc:docMk/>
          <pc:sldMk cId="2126399634" sldId="414"/>
        </pc:sldMkLst>
        <pc:spChg chg="ord">
          <ac:chgData name="Lindsay Bryde" userId="3480a97b-ceae-4f74-87e2-fd35bf19a5e2" providerId="ADAL" clId="{A71C8022-33F6-4D92-B5C0-8C10890870EC}" dt="2026-03-03T14:36:43.376" v="323" actId="13244"/>
          <ac:spMkLst>
            <pc:docMk/>
            <pc:sldMk cId="2126399634" sldId="414"/>
            <ac:spMk id="3" creationId="{2F6C9DD7-DEBC-F44E-3820-ADAD9F93082E}"/>
          </ac:spMkLst>
        </pc:spChg>
      </pc:sldChg>
      <pc:sldChg chg="modSp mod">
        <pc:chgData name="Lindsay Bryde" userId="3480a97b-ceae-4f74-87e2-fd35bf19a5e2" providerId="ADAL" clId="{A71C8022-33F6-4D92-B5C0-8C10890870EC}" dt="2026-03-02T19:35:51.742" v="281" actId="20577"/>
        <pc:sldMkLst>
          <pc:docMk/>
          <pc:sldMk cId="4121280299" sldId="415"/>
        </pc:sldMkLst>
        <pc:spChg chg="mod">
          <ac:chgData name="Lindsay Bryde" userId="3480a97b-ceae-4f74-87e2-fd35bf19a5e2" providerId="ADAL" clId="{A71C8022-33F6-4D92-B5C0-8C10890870EC}" dt="2026-03-02T19:35:51.742" v="281" actId="20577"/>
          <ac:spMkLst>
            <pc:docMk/>
            <pc:sldMk cId="4121280299" sldId="415"/>
            <ac:spMk id="2" creationId="{0D31DC52-1F95-06EE-48CC-5548AB75885E}"/>
          </ac:spMkLst>
        </pc:spChg>
      </pc:sldChg>
      <pc:sldChg chg="modSp mod">
        <pc:chgData name="Lindsay Bryde" userId="3480a97b-ceae-4f74-87e2-fd35bf19a5e2" providerId="ADAL" clId="{A71C8022-33F6-4D92-B5C0-8C10890870EC}" dt="2026-03-02T19:36:06.158" v="290" actId="20577"/>
        <pc:sldMkLst>
          <pc:docMk/>
          <pc:sldMk cId="3414481331" sldId="416"/>
        </pc:sldMkLst>
        <pc:spChg chg="mod">
          <ac:chgData name="Lindsay Bryde" userId="3480a97b-ceae-4f74-87e2-fd35bf19a5e2" providerId="ADAL" clId="{A71C8022-33F6-4D92-B5C0-8C10890870EC}" dt="2026-03-02T19:36:06.158" v="290" actId="20577"/>
          <ac:spMkLst>
            <pc:docMk/>
            <pc:sldMk cId="3414481331" sldId="416"/>
            <ac:spMk id="2" creationId="{29F0D6F0-784F-EB53-92E3-8A734EAF5AE7}"/>
          </ac:spMkLst>
        </pc:spChg>
      </pc:sldChg>
      <pc:sldChg chg="modSp mod">
        <pc:chgData name="Lindsay Bryde" userId="3480a97b-ceae-4f74-87e2-fd35bf19a5e2" providerId="ADAL" clId="{A71C8022-33F6-4D92-B5C0-8C10890870EC}" dt="2026-03-02T19:36:12.101" v="292" actId="20577"/>
        <pc:sldMkLst>
          <pc:docMk/>
          <pc:sldMk cId="592017426" sldId="417"/>
        </pc:sldMkLst>
        <pc:spChg chg="mod">
          <ac:chgData name="Lindsay Bryde" userId="3480a97b-ceae-4f74-87e2-fd35bf19a5e2" providerId="ADAL" clId="{A71C8022-33F6-4D92-B5C0-8C10890870EC}" dt="2026-03-02T19:36:12.101" v="292" actId="20577"/>
          <ac:spMkLst>
            <pc:docMk/>
            <pc:sldMk cId="592017426" sldId="417"/>
            <ac:spMk id="2" creationId="{F873B012-5631-0A95-9F28-0959A90E5D7D}"/>
          </ac:spMkLst>
        </pc:spChg>
      </pc:sldChg>
      <pc:sldChg chg="modSp mod">
        <pc:chgData name="Lindsay Bryde" userId="3480a97b-ceae-4f74-87e2-fd35bf19a5e2" providerId="ADAL" clId="{A71C8022-33F6-4D92-B5C0-8C10890870EC}" dt="2026-03-02T19:36:01.806" v="287" actId="20577"/>
        <pc:sldMkLst>
          <pc:docMk/>
          <pc:sldMk cId="3676250605" sldId="419"/>
        </pc:sldMkLst>
        <pc:spChg chg="mod">
          <ac:chgData name="Lindsay Bryde" userId="3480a97b-ceae-4f74-87e2-fd35bf19a5e2" providerId="ADAL" clId="{A71C8022-33F6-4D92-B5C0-8C10890870EC}" dt="2026-03-02T19:36:01.806" v="287" actId="20577"/>
          <ac:spMkLst>
            <pc:docMk/>
            <pc:sldMk cId="3676250605" sldId="419"/>
            <ac:spMk id="2" creationId="{77DC1026-0240-3949-2A5A-73E1A56ED990}"/>
          </ac:spMkLst>
        </pc:spChg>
      </pc:sldChg>
      <pc:sldChg chg="modSp mod">
        <pc:chgData name="Lindsay Bryde" userId="3480a97b-ceae-4f74-87e2-fd35bf19a5e2" providerId="ADAL" clId="{A71C8022-33F6-4D92-B5C0-8C10890870EC}" dt="2026-03-02T19:37:06.143" v="309" actId="6549"/>
        <pc:sldMkLst>
          <pc:docMk/>
          <pc:sldMk cId="4226360257" sldId="422"/>
        </pc:sldMkLst>
        <pc:spChg chg="mod">
          <ac:chgData name="Lindsay Bryde" userId="3480a97b-ceae-4f74-87e2-fd35bf19a5e2" providerId="ADAL" clId="{A71C8022-33F6-4D92-B5C0-8C10890870EC}" dt="2026-03-02T19:37:06.143" v="309" actId="6549"/>
          <ac:spMkLst>
            <pc:docMk/>
            <pc:sldMk cId="4226360257" sldId="422"/>
            <ac:spMk id="4" creationId="{485204B6-F0AA-2A82-9353-E63FA4275014}"/>
          </ac:spMkLst>
        </pc:spChg>
      </pc:sldChg>
    </pc:docChg>
  </pc:docChgLst>
  <pc:docChgLst>
    <pc:chgData name="Robert Petrik" userId="S::robert.petrik@stonybrook.edu::83dfd168-c922-449d-9182-fa3348bee0f5" providerId="AD" clId="Web-{AF51D652-67A3-27EF-57BD-8619BAC883E3}"/>
    <pc:docChg chg="modSld">
      <pc:chgData name="Robert Petrik" userId="S::robert.petrik@stonybrook.edu::83dfd168-c922-449d-9182-fa3348bee0f5" providerId="AD" clId="Web-{AF51D652-67A3-27EF-57BD-8619BAC883E3}" dt="2026-02-25T16:20:18.113" v="462" actId="20577"/>
      <pc:docMkLst>
        <pc:docMk/>
      </pc:docMkLst>
      <pc:sldChg chg="modSp">
        <pc:chgData name="Robert Petrik" userId="S::robert.petrik@stonybrook.edu::83dfd168-c922-449d-9182-fa3348bee0f5" providerId="AD" clId="Web-{AF51D652-67A3-27EF-57BD-8619BAC883E3}" dt="2026-02-25T15:44:32.382" v="3" actId="14100"/>
        <pc:sldMkLst>
          <pc:docMk/>
          <pc:sldMk cId="3934568894" sldId="275"/>
        </pc:sldMkLst>
        <pc:spChg chg="mod">
          <ac:chgData name="Robert Petrik" userId="S::robert.petrik@stonybrook.edu::83dfd168-c922-449d-9182-fa3348bee0f5" providerId="AD" clId="Web-{AF51D652-67A3-27EF-57BD-8619BAC883E3}" dt="2026-02-25T15:44:32.382" v="3" actId="14100"/>
          <ac:spMkLst>
            <pc:docMk/>
            <pc:sldMk cId="3934568894" sldId="275"/>
            <ac:spMk id="2" creationId="{FB615877-2390-AB1E-6E66-EB7992C3875C}"/>
          </ac:spMkLst>
        </pc:spChg>
      </pc:sldChg>
      <pc:sldChg chg="modSp">
        <pc:chgData name="Robert Petrik" userId="S::robert.petrik@stonybrook.edu::83dfd168-c922-449d-9182-fa3348bee0f5" providerId="AD" clId="Web-{AF51D652-67A3-27EF-57BD-8619BAC883E3}" dt="2026-02-25T15:44:37.444" v="4" actId="14100"/>
        <pc:sldMkLst>
          <pc:docMk/>
          <pc:sldMk cId="3828312229" sldId="301"/>
        </pc:sldMkLst>
        <pc:spChg chg="mod">
          <ac:chgData name="Robert Petrik" userId="S::robert.petrik@stonybrook.edu::83dfd168-c922-449d-9182-fa3348bee0f5" providerId="AD" clId="Web-{AF51D652-67A3-27EF-57BD-8619BAC883E3}" dt="2026-02-25T15:44:37.444" v="4" actId="14100"/>
          <ac:spMkLst>
            <pc:docMk/>
            <pc:sldMk cId="3828312229" sldId="301"/>
            <ac:spMk id="7" creationId="{271AF6D5-6C3E-27D8-628C-07D52E93AA71}"/>
          </ac:spMkLst>
        </pc:spChg>
      </pc:sldChg>
      <pc:sldChg chg="modSp">
        <pc:chgData name="Robert Petrik" userId="S::robert.petrik@stonybrook.edu::83dfd168-c922-449d-9182-fa3348bee0f5" providerId="AD" clId="Web-{AF51D652-67A3-27EF-57BD-8619BAC883E3}" dt="2026-02-25T16:18:03.317" v="234" actId="20577"/>
        <pc:sldMkLst>
          <pc:docMk/>
          <pc:sldMk cId="3414481331" sldId="416"/>
        </pc:sldMkLst>
        <pc:spChg chg="mod">
          <ac:chgData name="Robert Petrik" userId="S::robert.petrik@stonybrook.edu::83dfd168-c922-449d-9182-fa3348bee0f5" providerId="AD" clId="Web-{AF51D652-67A3-27EF-57BD-8619BAC883E3}" dt="2026-02-25T16:18:03.317" v="234" actId="20577"/>
          <ac:spMkLst>
            <pc:docMk/>
            <pc:sldMk cId="3414481331" sldId="416"/>
            <ac:spMk id="2" creationId="{29F0D6F0-784F-EB53-92E3-8A734EAF5AE7}"/>
          </ac:spMkLst>
        </pc:spChg>
      </pc:sldChg>
      <pc:sldChg chg="modSp">
        <pc:chgData name="Robert Petrik" userId="S::robert.petrik@stonybrook.edu::83dfd168-c922-449d-9182-fa3348bee0f5" providerId="AD" clId="Web-{AF51D652-67A3-27EF-57BD-8619BAC883E3}" dt="2026-02-25T16:16:54.285" v="113" actId="20577"/>
        <pc:sldMkLst>
          <pc:docMk/>
          <pc:sldMk cId="592017426" sldId="417"/>
        </pc:sldMkLst>
        <pc:spChg chg="mod">
          <ac:chgData name="Robert Petrik" userId="S::robert.petrik@stonybrook.edu::83dfd168-c922-449d-9182-fa3348bee0f5" providerId="AD" clId="Web-{AF51D652-67A3-27EF-57BD-8619BAC883E3}" dt="2026-02-25T16:16:54.285" v="113" actId="20577"/>
          <ac:spMkLst>
            <pc:docMk/>
            <pc:sldMk cId="592017426" sldId="417"/>
            <ac:spMk id="2" creationId="{F873B012-5631-0A95-9F28-0959A90E5D7D}"/>
          </ac:spMkLst>
        </pc:spChg>
      </pc:sldChg>
      <pc:sldChg chg="modSp">
        <pc:chgData name="Robert Petrik" userId="S::robert.petrik@stonybrook.edu::83dfd168-c922-449d-9182-fa3348bee0f5" providerId="AD" clId="Web-{AF51D652-67A3-27EF-57BD-8619BAC883E3}" dt="2026-02-25T16:20:18.113" v="462" actId="20577"/>
        <pc:sldMkLst>
          <pc:docMk/>
          <pc:sldMk cId="3676250605" sldId="419"/>
        </pc:sldMkLst>
        <pc:spChg chg="mod">
          <ac:chgData name="Robert Petrik" userId="S::robert.petrik@stonybrook.edu::83dfd168-c922-449d-9182-fa3348bee0f5" providerId="AD" clId="Web-{AF51D652-67A3-27EF-57BD-8619BAC883E3}" dt="2026-02-25T16:20:18.113" v="462" actId="20577"/>
          <ac:spMkLst>
            <pc:docMk/>
            <pc:sldMk cId="3676250605" sldId="419"/>
            <ac:spMk id="2" creationId="{77DC1026-0240-3949-2A5A-73E1A56ED9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B335B-810A-9B4B-9FC5-8012CA1200CA}"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17D11-458A-B945-A883-7927BFA58ED6}" type="slidenum">
              <a:rPr lang="en-US" smtClean="0"/>
              <a:t>‹#›</a:t>
            </a:fld>
            <a:endParaRPr lang="en-US"/>
          </a:p>
        </p:txBody>
      </p:sp>
    </p:spTree>
    <p:extLst>
      <p:ext uri="{BB962C8B-B14F-4D97-AF65-F5344CB8AC3E}">
        <p14:creationId xmlns:p14="http://schemas.microsoft.com/office/powerpoint/2010/main" val="116481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Source: </a:t>
            </a:r>
            <a:r>
              <a:rPr lang="en-US" sz="1100">
                <a:latin typeface="Open Sans Light" panose="020B0306030504020204" pitchFamily="34" charset="0"/>
                <a:ea typeface="Open Sans Light" panose="020B0306030504020204" pitchFamily="34" charset="0"/>
                <a:cs typeface="Open Sans Light" panose="020B0306030504020204" pitchFamily="34" charset="0"/>
              </a:rPr>
              <a:t>New York State Department of Education. (n.d.). Create Accessible Hypertext Links. https://www.nysed.gov/webaccess/create-accessible-hypertext-links</a:t>
            </a:r>
          </a:p>
          <a:p>
            <a:pPr marL="158750" indent="0">
              <a:buNone/>
            </a:pPr>
            <a:endParaRPr lang="en-US"/>
          </a:p>
        </p:txBody>
      </p:sp>
    </p:spTree>
    <p:extLst>
      <p:ext uri="{BB962C8B-B14F-4D97-AF65-F5344CB8AC3E}">
        <p14:creationId xmlns:p14="http://schemas.microsoft.com/office/powerpoint/2010/main" val="3027692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9097-EE3B-3F5F-1C9E-334DE3F0F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1FDA7-9BC4-3848-C337-98BB33904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8D943-F925-7186-7CB4-11C5D1F10EC3}"/>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Source: </a:t>
            </a:r>
            <a:r>
              <a:rPr lang="en-US" sz="1100">
                <a:latin typeface="Open Sans Light" panose="020B0306030504020204" pitchFamily="34" charset="0"/>
                <a:ea typeface="Open Sans Light" panose="020B0306030504020204" pitchFamily="34" charset="0"/>
                <a:cs typeface="Open Sans Light" panose="020B0306030504020204" pitchFamily="34" charset="0"/>
              </a:rPr>
              <a:t>Civil Rights Division. (2024, April 8). Fact Sheet: New Rule on the Accessibility of Web Content and Mobile Apps Provided by State and Local Governments. </a:t>
            </a:r>
            <a:r>
              <a:rPr lang="en-US" sz="1100" i="1">
                <a:latin typeface="Open Sans Light" panose="020B0306030504020204" pitchFamily="34" charset="0"/>
                <a:ea typeface="Open Sans Light" panose="020B0306030504020204" pitchFamily="34" charset="0"/>
                <a:cs typeface="Open Sans Light" panose="020B0306030504020204" pitchFamily="34" charset="0"/>
              </a:rPr>
              <a:t>U.S. Department of Justice</a:t>
            </a:r>
            <a:r>
              <a:rPr lang="en-US" sz="1100">
                <a:latin typeface="Open Sans Light" panose="020B0306030504020204" pitchFamily="34" charset="0"/>
                <a:ea typeface="Open Sans Light" panose="020B0306030504020204" pitchFamily="34" charset="0"/>
                <a:cs typeface="Open Sans Light" panose="020B0306030504020204" pitchFamily="34" charset="0"/>
              </a:rPr>
              <a:t>. https://www.ada.gov/resources/2024-03-08-web-rule/. </a:t>
            </a:r>
          </a:p>
          <a:p>
            <a:pPr marL="158750" indent="0">
              <a:buNone/>
            </a:pPr>
            <a:endParaRPr lang="en-US"/>
          </a:p>
        </p:txBody>
      </p:sp>
    </p:spTree>
    <p:extLst>
      <p:ext uri="{BB962C8B-B14F-4D97-AF65-F5344CB8AC3E}">
        <p14:creationId xmlns:p14="http://schemas.microsoft.com/office/powerpoint/2010/main" val="4195072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000C-BC5E-0894-0B15-E2351027A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F5610-094D-5E0F-58A2-4B613B665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3E279-05EA-D5E9-2A4C-B5FD674BB4D6}"/>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Source: </a:t>
            </a:r>
            <a:r>
              <a:rPr lang="en-US" sz="1100">
                <a:latin typeface="Open Sans Light" panose="020B0306030504020204" pitchFamily="34" charset="0"/>
                <a:ea typeface="Open Sans Light" panose="020B0306030504020204" pitchFamily="34" charset="0"/>
                <a:cs typeface="Open Sans Light" panose="020B0306030504020204" pitchFamily="34" charset="0"/>
              </a:rPr>
              <a:t>Civil Rights Division. (2024, April 8). Fact Sheet: New Rule on the Accessibility of Web Content and Mobile Apps Provided by State and Local Governments. </a:t>
            </a:r>
            <a:r>
              <a:rPr lang="en-US" sz="1100" i="1">
                <a:latin typeface="Open Sans Light" panose="020B0306030504020204" pitchFamily="34" charset="0"/>
                <a:ea typeface="Open Sans Light" panose="020B0306030504020204" pitchFamily="34" charset="0"/>
                <a:cs typeface="Open Sans Light" panose="020B0306030504020204" pitchFamily="34" charset="0"/>
              </a:rPr>
              <a:t>U.S. Department of Justice</a:t>
            </a:r>
            <a:r>
              <a:rPr lang="en-US" sz="1100">
                <a:latin typeface="Open Sans Light" panose="020B0306030504020204" pitchFamily="34" charset="0"/>
                <a:ea typeface="Open Sans Light" panose="020B0306030504020204" pitchFamily="34" charset="0"/>
                <a:cs typeface="Open Sans Light" panose="020B0306030504020204" pitchFamily="34" charset="0"/>
              </a:rPr>
              <a:t>. https://www.ada.gov/resources/2024-03-08-web-rule/. </a:t>
            </a:r>
          </a:p>
          <a:p>
            <a:pPr marL="158750" indent="0">
              <a:buNone/>
            </a:pPr>
            <a:endParaRPr lang="en-US"/>
          </a:p>
        </p:txBody>
      </p:sp>
    </p:spTree>
    <p:extLst>
      <p:ext uri="{BB962C8B-B14F-4D97-AF65-F5344CB8AC3E}">
        <p14:creationId xmlns:p14="http://schemas.microsoft.com/office/powerpoint/2010/main" val="24524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4C8942E-7D7E-7D8F-22EE-45352C5BF3C3}"/>
            </a:ext>
          </a:extLst>
        </p:cNvPr>
        <p:cNvGrpSpPr/>
        <p:nvPr/>
      </p:nvGrpSpPr>
      <p:grpSpPr>
        <a:xfrm>
          <a:off x="0" y="0"/>
          <a:ext cx="0" cy="0"/>
          <a:chOff x="0" y="0"/>
          <a:chExt cx="0" cy="0"/>
        </a:xfrm>
      </p:grpSpPr>
      <p:sp>
        <p:nvSpPr>
          <p:cNvPr id="94" name="Google Shape;94;p18:notes">
            <a:extLst>
              <a:ext uri="{FF2B5EF4-FFF2-40B4-BE49-F238E27FC236}">
                <a16:creationId xmlns:a16="http://schemas.microsoft.com/office/drawing/2014/main" id="{E45F5F9B-A352-2AEF-405B-B1C0357951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8:notes">
            <a:extLst>
              <a:ext uri="{FF2B5EF4-FFF2-40B4-BE49-F238E27FC236}">
                <a16:creationId xmlns:a16="http://schemas.microsoft.com/office/drawing/2014/main" id="{7B3230B7-C42A-1AC2-F3FA-FD236F9F61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36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A1281F6-668E-88A1-40C2-D0942AC9E3CC}"/>
            </a:ext>
          </a:extLst>
        </p:cNvPr>
        <p:cNvGrpSpPr/>
        <p:nvPr/>
      </p:nvGrpSpPr>
      <p:grpSpPr>
        <a:xfrm>
          <a:off x="0" y="0"/>
          <a:ext cx="0" cy="0"/>
          <a:chOff x="0" y="0"/>
          <a:chExt cx="0" cy="0"/>
        </a:xfrm>
      </p:grpSpPr>
      <p:sp>
        <p:nvSpPr>
          <p:cNvPr id="94" name="Google Shape;94;p18:notes">
            <a:extLst>
              <a:ext uri="{FF2B5EF4-FFF2-40B4-BE49-F238E27FC236}">
                <a16:creationId xmlns:a16="http://schemas.microsoft.com/office/drawing/2014/main" id="{06291E58-4720-EEB6-CB87-B2FEC36954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8:notes">
            <a:extLst>
              <a:ext uri="{FF2B5EF4-FFF2-40B4-BE49-F238E27FC236}">
                <a16:creationId xmlns:a16="http://schemas.microsoft.com/office/drawing/2014/main" id="{8D943F56-4D44-4029-C3BB-9FD9BDBF53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0B51369E-2E79-C70D-8640-9E440DFF1179}"/>
            </a:ext>
          </a:extLst>
        </p:cNvPr>
        <p:cNvGrpSpPr/>
        <p:nvPr/>
      </p:nvGrpSpPr>
      <p:grpSpPr>
        <a:xfrm>
          <a:off x="0" y="0"/>
          <a:ext cx="0" cy="0"/>
          <a:chOff x="0" y="0"/>
          <a:chExt cx="0" cy="0"/>
        </a:xfrm>
      </p:grpSpPr>
      <p:sp>
        <p:nvSpPr>
          <p:cNvPr id="169" name="Google Shape;169;p26:notes">
            <a:extLst>
              <a:ext uri="{FF2B5EF4-FFF2-40B4-BE49-F238E27FC236}">
                <a16:creationId xmlns:a16="http://schemas.microsoft.com/office/drawing/2014/main" id="{8AADCB18-2E8A-D760-F341-AF0FB5672A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6:notes">
            <a:extLst>
              <a:ext uri="{FF2B5EF4-FFF2-40B4-BE49-F238E27FC236}">
                <a16:creationId xmlns:a16="http://schemas.microsoft.com/office/drawing/2014/main" id="{E40F8939-33F4-521F-30FA-798EC94756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94935650-262A-653F-28C2-0C96094CF06C}"/>
            </a:ext>
          </a:extLst>
        </p:cNvPr>
        <p:cNvGrpSpPr/>
        <p:nvPr/>
      </p:nvGrpSpPr>
      <p:grpSpPr>
        <a:xfrm>
          <a:off x="0" y="0"/>
          <a:ext cx="0" cy="0"/>
          <a:chOff x="0" y="0"/>
          <a:chExt cx="0" cy="0"/>
        </a:xfrm>
      </p:grpSpPr>
      <p:sp>
        <p:nvSpPr>
          <p:cNvPr id="180" name="Google Shape;180;p27:notes">
            <a:extLst>
              <a:ext uri="{FF2B5EF4-FFF2-40B4-BE49-F238E27FC236}">
                <a16:creationId xmlns:a16="http://schemas.microsoft.com/office/drawing/2014/main" id="{3C5FE11D-F291-802A-3A54-7C29AAF31F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7:notes">
            <a:extLst>
              <a:ext uri="{FF2B5EF4-FFF2-40B4-BE49-F238E27FC236}">
                <a16:creationId xmlns:a16="http://schemas.microsoft.com/office/drawing/2014/main" id="{118C8E6A-0EC8-259E-E790-9B5DE8F26D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Make this fill in the blank review- key tip for each topic in LOs (if needed)</a:t>
            </a:r>
            <a:endParaRPr/>
          </a:p>
        </p:txBody>
      </p:sp>
    </p:spTree>
    <p:extLst>
      <p:ext uri="{BB962C8B-B14F-4D97-AF65-F5344CB8AC3E}">
        <p14:creationId xmlns:p14="http://schemas.microsoft.com/office/powerpoint/2010/main" val="51312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Source: </a:t>
            </a:r>
            <a:r>
              <a:rPr lang="en-US" sz="1100">
                <a:latin typeface="Open Sans Light" panose="020B0306030504020204" pitchFamily="34" charset="0"/>
                <a:ea typeface="Open Sans Light" panose="020B0306030504020204" pitchFamily="34" charset="0"/>
                <a:cs typeface="Open Sans Light" panose="020B0306030504020204" pitchFamily="34" charset="0"/>
              </a:rPr>
              <a:t>Civil Rights Division. (2024, April 8). Fact Sheet: New Rule on the Accessibility of Web Content and Mobile Apps Provided by State and Local Governments. </a:t>
            </a:r>
            <a:r>
              <a:rPr lang="en-US" sz="1100" i="1">
                <a:latin typeface="Open Sans Light" panose="020B0306030504020204" pitchFamily="34" charset="0"/>
                <a:ea typeface="Open Sans Light" panose="020B0306030504020204" pitchFamily="34" charset="0"/>
                <a:cs typeface="Open Sans Light" panose="020B0306030504020204" pitchFamily="34" charset="0"/>
              </a:rPr>
              <a:t>U.S. Department of Justice</a:t>
            </a:r>
            <a:r>
              <a:rPr lang="en-US" sz="1100">
                <a:latin typeface="Open Sans Light" panose="020B0306030504020204" pitchFamily="34" charset="0"/>
                <a:ea typeface="Open Sans Light" panose="020B0306030504020204" pitchFamily="34" charset="0"/>
                <a:cs typeface="Open Sans Light" panose="020B0306030504020204" pitchFamily="34" charset="0"/>
              </a:rPr>
              <a:t>. https://www.ada.gov/resources/2024-03-08-web-rule/. </a:t>
            </a:r>
          </a:p>
          <a:p>
            <a:pPr marL="158750" indent="0">
              <a:buNone/>
            </a:pPr>
            <a:endParaRPr lang="en-US"/>
          </a:p>
        </p:txBody>
      </p:sp>
    </p:spTree>
    <p:extLst>
      <p:ext uri="{BB962C8B-B14F-4D97-AF65-F5344CB8AC3E}">
        <p14:creationId xmlns:p14="http://schemas.microsoft.com/office/powerpoint/2010/main" val="331805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74545-4051-F781-9F2B-F7AD8F4DF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AD885-B512-809C-F005-A430E2EE4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3B004-CDFE-C23A-61D0-A4596FCEB3D2}"/>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Source: </a:t>
            </a:r>
            <a:r>
              <a:rPr lang="en-US" sz="1100">
                <a:latin typeface="Open Sans Light" panose="020B0306030504020204" pitchFamily="34" charset="0"/>
                <a:ea typeface="Open Sans Light" panose="020B0306030504020204" pitchFamily="34" charset="0"/>
                <a:cs typeface="Open Sans Light" panose="020B0306030504020204" pitchFamily="34" charset="0"/>
              </a:rPr>
              <a:t>Civil Rights Division. (2024, April 8). Fact Sheet: New Rule on the Accessibility of Web Content and Mobile Apps Provided by State and Local Governments. </a:t>
            </a:r>
            <a:r>
              <a:rPr lang="en-US" sz="1100" i="1">
                <a:latin typeface="Open Sans Light" panose="020B0306030504020204" pitchFamily="34" charset="0"/>
                <a:ea typeface="Open Sans Light" panose="020B0306030504020204" pitchFamily="34" charset="0"/>
                <a:cs typeface="Open Sans Light" panose="020B0306030504020204" pitchFamily="34" charset="0"/>
              </a:rPr>
              <a:t>U.S. Department of Justice</a:t>
            </a:r>
            <a:r>
              <a:rPr lang="en-US" sz="1100">
                <a:latin typeface="Open Sans Light" panose="020B0306030504020204" pitchFamily="34" charset="0"/>
                <a:ea typeface="Open Sans Light" panose="020B0306030504020204" pitchFamily="34" charset="0"/>
                <a:cs typeface="Open Sans Light" panose="020B0306030504020204" pitchFamily="34" charset="0"/>
              </a:rPr>
              <a:t>. https://www.ada.gov/resources/2024-03-08-web-rule/. </a:t>
            </a:r>
          </a:p>
          <a:p>
            <a:pPr marL="158750" indent="0">
              <a:buNone/>
            </a:pPr>
            <a:endParaRPr lang="en-US"/>
          </a:p>
        </p:txBody>
      </p:sp>
    </p:spTree>
    <p:extLst>
      <p:ext uri="{BB962C8B-B14F-4D97-AF65-F5344CB8AC3E}">
        <p14:creationId xmlns:p14="http://schemas.microsoft.com/office/powerpoint/2010/main" val="374591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34890-06AC-17D1-1B28-27B4A12AC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B0A2C-C7C6-0444-3DD0-A118C797F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CAD11-F289-881C-1572-F426B08911D3}"/>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Source: </a:t>
            </a:r>
            <a:r>
              <a:rPr lang="en-US" sz="1100">
                <a:latin typeface="Open Sans Light" panose="020B0306030504020204" pitchFamily="34" charset="0"/>
                <a:ea typeface="Open Sans Light" panose="020B0306030504020204" pitchFamily="34" charset="0"/>
                <a:cs typeface="Open Sans Light" panose="020B0306030504020204" pitchFamily="34" charset="0"/>
              </a:rPr>
              <a:t>Civil Rights Division. (2024, April 8). Fact Sheet: New Rule on the Accessibility of Web Content and Mobile Apps Provided by State and Local Governments. </a:t>
            </a:r>
            <a:r>
              <a:rPr lang="en-US" sz="1100" i="1">
                <a:latin typeface="Open Sans Light" panose="020B0306030504020204" pitchFamily="34" charset="0"/>
                <a:ea typeface="Open Sans Light" panose="020B0306030504020204" pitchFamily="34" charset="0"/>
                <a:cs typeface="Open Sans Light" panose="020B0306030504020204" pitchFamily="34" charset="0"/>
              </a:rPr>
              <a:t>U.S. Department of Justice</a:t>
            </a:r>
            <a:r>
              <a:rPr lang="en-US" sz="1100">
                <a:latin typeface="Open Sans Light" panose="020B0306030504020204" pitchFamily="34" charset="0"/>
                <a:ea typeface="Open Sans Light" panose="020B0306030504020204" pitchFamily="34" charset="0"/>
                <a:cs typeface="Open Sans Light" panose="020B0306030504020204" pitchFamily="34" charset="0"/>
              </a:rPr>
              <a:t>. https://www.ada.gov/resources/2024-03-08-web-rule/. </a:t>
            </a:r>
          </a:p>
          <a:p>
            <a:pPr marL="158750" indent="0">
              <a:buNone/>
            </a:pPr>
            <a:endParaRPr lang="en-US"/>
          </a:p>
        </p:txBody>
      </p:sp>
    </p:spTree>
    <p:extLst>
      <p:ext uri="{BB962C8B-B14F-4D97-AF65-F5344CB8AC3E}">
        <p14:creationId xmlns:p14="http://schemas.microsoft.com/office/powerpoint/2010/main" val="3867223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Line Heading">
    <p:bg>
      <p:bgPr>
        <a:solidFill>
          <a:schemeClr val="bg1"/>
        </a:solidFill>
        <a:effectLst/>
      </p:bgPr>
    </p:bg>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D8FF302E-14D8-D27F-4425-AF5ECC3A70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1" cy="6858000"/>
          </a:xfrm>
          <a:prstGeom prst="rect">
            <a:avLst/>
          </a:prstGeom>
        </p:spPr>
      </p:pic>
      <p:sp>
        <p:nvSpPr>
          <p:cNvPr id="2" name="Title">
            <a:extLst>
              <a:ext uri="{FF2B5EF4-FFF2-40B4-BE49-F238E27FC236}">
                <a16:creationId xmlns:a16="http://schemas.microsoft.com/office/drawing/2014/main" id="{B879CA2B-1239-0933-0A85-7A333E2E6D4F}"/>
              </a:ext>
            </a:extLst>
          </p:cNvPr>
          <p:cNvSpPr>
            <a:spLocks noGrp="1" noRot="1" noMove="1" noResize="1" noEditPoints="1" noAdjustHandles="1" noChangeArrowheads="1" noChangeShapeType="1"/>
          </p:cNvSpPr>
          <p:nvPr>
            <p:ph type="title" hasCustomPrompt="1"/>
          </p:nvPr>
        </p:nvSpPr>
        <p:spPr>
          <a:xfrm>
            <a:off x="614868" y="2526041"/>
            <a:ext cx="5684520" cy="2227533"/>
          </a:xfrm>
        </p:spPr>
        <p:txBody>
          <a:bodyPr wrap="square" lIns="0" tIns="0" rIns="0" bIns="0">
            <a:noAutofit/>
          </a:bodyPr>
          <a:lstStyle>
            <a:lvl1pPr>
              <a:lnSpc>
                <a:spcPct val="65000"/>
              </a:lnSpc>
              <a:defRPr sz="8000" cap="none" baseline="0">
                <a:solidFill>
                  <a:schemeClr val="bg1"/>
                </a:solidFill>
              </a:defRPr>
            </a:lvl1pPr>
          </a:lstStyle>
          <a:p>
            <a:r>
              <a:rPr lang="en-US"/>
              <a:t>Insert short title here</a:t>
            </a:r>
          </a:p>
        </p:txBody>
      </p:sp>
      <p:sp>
        <p:nvSpPr>
          <p:cNvPr id="4" name="Subtitle">
            <a:extLst>
              <a:ext uri="{FF2B5EF4-FFF2-40B4-BE49-F238E27FC236}">
                <a16:creationId xmlns:a16="http://schemas.microsoft.com/office/drawing/2014/main" id="{B7A8348D-31A2-5546-8749-A6AC5BA4A4FB}"/>
              </a:ext>
            </a:extLst>
          </p:cNvPr>
          <p:cNvSpPr>
            <a:spLocks noGrp="1"/>
          </p:cNvSpPr>
          <p:nvPr>
            <p:ph type="body" sz="quarter" idx="11" hasCustomPrompt="1"/>
          </p:nvPr>
        </p:nvSpPr>
        <p:spPr>
          <a:xfrm>
            <a:off x="643973" y="4587052"/>
            <a:ext cx="5486400" cy="465127"/>
          </a:xfrm>
          <a:prstGeom prst="rect">
            <a:avLst/>
          </a:prstGeom>
        </p:spPr>
        <p:txBody>
          <a:bodyPr vert="horz" wrap="square" lIns="0" tIns="0" rIns="0" bIns="0" rtlCol="0">
            <a:noAutofit/>
          </a:bodyPr>
          <a:lstStyle>
            <a:lvl1pPr marL="0" indent="0">
              <a:buNone/>
              <a:defRPr lang="en-US" sz="1800" dirty="0">
                <a:solidFill>
                  <a:schemeClr val="bg1"/>
                </a:solidFill>
              </a:defRPr>
            </a:lvl1pPr>
          </a:lstStyle>
          <a:p>
            <a:pPr lvl="0"/>
            <a:r>
              <a:rPr lang="en-US"/>
              <a:t>Insert your subtitle here</a:t>
            </a:r>
          </a:p>
        </p:txBody>
      </p:sp>
      <p:sp>
        <p:nvSpPr>
          <p:cNvPr id="6" name="Presenter Name">
            <a:extLst>
              <a:ext uri="{FF2B5EF4-FFF2-40B4-BE49-F238E27FC236}">
                <a16:creationId xmlns:a16="http://schemas.microsoft.com/office/drawing/2014/main" id="{94651805-0C6D-5D76-78A7-1B583F648963}"/>
              </a:ext>
            </a:extLst>
          </p:cNvPr>
          <p:cNvSpPr>
            <a:spLocks noGrp="1"/>
          </p:cNvSpPr>
          <p:nvPr>
            <p:ph type="body" sz="quarter" idx="12" hasCustomPrompt="1"/>
          </p:nvPr>
        </p:nvSpPr>
        <p:spPr>
          <a:xfrm>
            <a:off x="643973" y="5347554"/>
            <a:ext cx="3297959" cy="340863"/>
          </a:xfrm>
          <a:prstGeom prst="rect">
            <a:avLst/>
          </a:prstGeom>
        </p:spPr>
        <p:txBody>
          <a:bodyPr vert="horz" wrap="square" lIns="0" tIns="0" rIns="0" bIns="0" rtlCol="0">
            <a:noAutofit/>
          </a:bodyPr>
          <a:lstStyle>
            <a:lvl1pPr marL="0" indent="0">
              <a:buNone/>
              <a:defRPr lang="en-US"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r>
              <a:rPr lang="en-US"/>
              <a:t>Presented by [Insert Name]</a:t>
            </a:r>
          </a:p>
        </p:txBody>
      </p:sp>
      <p:sp>
        <p:nvSpPr>
          <p:cNvPr id="7" name="Date">
            <a:extLst>
              <a:ext uri="{FF2B5EF4-FFF2-40B4-BE49-F238E27FC236}">
                <a16:creationId xmlns:a16="http://schemas.microsoft.com/office/drawing/2014/main" id="{9EF46C30-0A14-5B17-B93E-0B935CF7D2D3}"/>
              </a:ext>
            </a:extLst>
          </p:cNvPr>
          <p:cNvSpPr>
            <a:spLocks noGrp="1"/>
          </p:cNvSpPr>
          <p:nvPr>
            <p:ph type="body" sz="quarter" idx="13" hasCustomPrompt="1"/>
          </p:nvPr>
        </p:nvSpPr>
        <p:spPr>
          <a:xfrm>
            <a:off x="643973" y="5688417"/>
            <a:ext cx="3297959" cy="340863"/>
          </a:xfrm>
          <a:prstGeom prst="rect">
            <a:avLst/>
          </a:prstGeom>
        </p:spPr>
        <p:txBody>
          <a:bodyPr vert="horz" wrap="square" lIns="0" tIns="0" rIns="0" bIns="0" rtlCol="0">
            <a:noAutofit/>
          </a:bodyPr>
          <a:lstStyle>
            <a:lvl1pPr marL="0" indent="0">
              <a:buNone/>
              <a:defRPr lang="en-US"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r>
              <a:rPr lang="en-US"/>
              <a:t>[Insert Date]</a:t>
            </a:r>
          </a:p>
        </p:txBody>
      </p:sp>
      <p:pic>
        <p:nvPicPr>
          <p:cNvPr id="10" name="Picture 9" descr="Stony Brook University&#10;State University of New York">
            <a:extLst>
              <a:ext uri="{FF2B5EF4-FFF2-40B4-BE49-F238E27FC236}">
                <a16:creationId xmlns:a16="http://schemas.microsoft.com/office/drawing/2014/main" id="{DA729E9B-5DA3-978A-5476-148BDA7B765F}"/>
              </a:ext>
            </a:extLst>
          </p:cNvPr>
          <p:cNvPicPr>
            <a:picLocks noChangeAspect="1"/>
          </p:cNvPicPr>
          <p:nvPr userDrawn="1"/>
        </p:nvPicPr>
        <p:blipFill>
          <a:blip r:embed="rId4"/>
          <a:stretch>
            <a:fillRect/>
          </a:stretch>
        </p:blipFill>
        <p:spPr>
          <a:xfrm>
            <a:off x="640171" y="1785779"/>
            <a:ext cx="2112846" cy="431497"/>
          </a:xfrm>
          <a:prstGeom prst="rect">
            <a:avLst/>
          </a:prstGeom>
        </p:spPr>
      </p:pic>
    </p:spTree>
    <p:custDataLst>
      <p:tags r:id="rId1"/>
    </p:custDataLst>
    <p:extLst>
      <p:ext uri="{BB962C8B-B14F-4D97-AF65-F5344CB8AC3E}">
        <p14:creationId xmlns:p14="http://schemas.microsoft.com/office/powerpoint/2010/main" val="429342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 Heading, Subtitle, Tex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43E3D27-3B21-9796-9C68-2C1697A7089E}"/>
              </a:ext>
            </a:extLst>
          </p:cNvPr>
          <p:cNvSpPr>
            <a:spLocks noGrp="1"/>
          </p:cNvSpPr>
          <p:nvPr>
            <p:ph type="title" hasCustomPrompt="1"/>
          </p:nvPr>
        </p:nvSpPr>
        <p:spPr>
          <a:xfrm>
            <a:off x="609600" y="685800"/>
            <a:ext cx="10972800" cy="1254189"/>
          </a:xfrm>
        </p:spPr>
        <p:txBody>
          <a:bodyPr anchor="t" anchorCtr="0">
            <a:noAutofit/>
          </a:bodyPr>
          <a:lstStyle>
            <a:lvl1pPr>
              <a:defRPr cap="none" baseline="0"/>
            </a:lvl1pPr>
          </a:lstStyle>
          <a:p>
            <a:r>
              <a:rPr lang="en-US"/>
              <a:t>Insert a 2-line heading here</a:t>
            </a:r>
            <a:br>
              <a:rPr lang="en-US"/>
            </a:br>
            <a:r>
              <a:rPr lang="en-US"/>
              <a:t>Insert a 2-line heading here</a:t>
            </a:r>
          </a:p>
        </p:txBody>
      </p:sp>
      <p:sp>
        <p:nvSpPr>
          <p:cNvPr id="4" name="Subtitle">
            <a:extLst>
              <a:ext uri="{FF2B5EF4-FFF2-40B4-BE49-F238E27FC236}">
                <a16:creationId xmlns:a16="http://schemas.microsoft.com/office/drawing/2014/main" id="{0538037A-C050-CBD0-5718-FAC7DBD284A8}"/>
              </a:ext>
            </a:extLst>
          </p:cNvPr>
          <p:cNvSpPr>
            <a:spLocks noGrp="1"/>
          </p:cNvSpPr>
          <p:nvPr>
            <p:ph type="body" sz="quarter" idx="13" hasCustomPrompt="1"/>
          </p:nvPr>
        </p:nvSpPr>
        <p:spPr>
          <a:xfrm>
            <a:off x="609600" y="1845184"/>
            <a:ext cx="10972800" cy="400110"/>
          </a:xfrm>
        </p:spPr>
        <p:txBody>
          <a:bodyPr vert="horz" wrap="square" lIns="91440" tIns="45720" rIns="91440" bIns="45720" rtlCol="0" anchor="ctr">
            <a:noAutofit/>
          </a:bodyPr>
          <a:lstStyle>
            <a:lvl1pPr marL="0" indent="0">
              <a:buNone/>
              <a:defRPr lang="en-US" sz="2400" b="1" cap="all" dirty="0">
                <a:latin typeface="Alumni Sans" pitchFamily="2" charset="77"/>
              </a:defRPr>
            </a:lvl1pPr>
          </a:lstStyle>
          <a:p>
            <a:pPr marL="228600" lvl="0" indent="-228600">
              <a:lnSpc>
                <a:spcPct val="100000"/>
              </a:lnSpc>
              <a:spcBef>
                <a:spcPts val="0"/>
              </a:spcBef>
            </a:pPr>
            <a:r>
              <a:rPr lang="en-US"/>
              <a:t>INSERT A 1-line SUBTITLE HERE</a:t>
            </a:r>
          </a:p>
        </p:txBody>
      </p:sp>
      <p:sp>
        <p:nvSpPr>
          <p:cNvPr id="5" name="Paragraph">
            <a:extLst>
              <a:ext uri="{FF2B5EF4-FFF2-40B4-BE49-F238E27FC236}">
                <a16:creationId xmlns:a16="http://schemas.microsoft.com/office/drawing/2014/main" id="{4220BFDC-F724-D1C8-5737-FC534ECD8EC5}"/>
              </a:ext>
            </a:extLst>
          </p:cNvPr>
          <p:cNvSpPr>
            <a:spLocks noGrp="1"/>
          </p:cNvSpPr>
          <p:nvPr>
            <p:ph type="body" sz="quarter" idx="12" hasCustomPrompt="1"/>
          </p:nvPr>
        </p:nvSpPr>
        <p:spPr>
          <a:xfrm>
            <a:off x="609600" y="2327106"/>
            <a:ext cx="10972800" cy="3692694"/>
          </a:xfrm>
        </p:spPr>
        <p:txBody>
          <a:bodyPr spcCol="457200"/>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2" name="Picture 1">
            <a:extLst>
              <a:ext uri="{FF2B5EF4-FFF2-40B4-BE49-F238E27FC236}">
                <a16:creationId xmlns:a16="http://schemas.microsoft.com/office/drawing/2014/main" id="{94876FD1-F60D-C08C-4F6B-D0CC7BE9A94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2543561960"/>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Line Heading, Any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D7CE3392-BF9D-ED9D-0DE4-4417EE64B767}"/>
              </a:ext>
            </a:extLst>
          </p:cNvPr>
          <p:cNvSpPr>
            <a:spLocks noGrp="1"/>
          </p:cNvSpPr>
          <p:nvPr>
            <p:ph type="title" hasCustomPrompt="1"/>
          </p:nvPr>
        </p:nvSpPr>
        <p:spPr>
          <a:xfrm>
            <a:off x="609600" y="685800"/>
            <a:ext cx="10972800" cy="700192"/>
          </a:xfrm>
        </p:spPr>
        <p:txBody>
          <a:bodyPr>
            <a:noAutofit/>
          </a:bodyPr>
          <a:lstStyle>
            <a:lvl1pPr>
              <a:defRPr cap="none" baseline="0"/>
            </a:lvl1pPr>
          </a:lstStyle>
          <a:p>
            <a:r>
              <a:rPr lang="en-US"/>
              <a:t>Insert a 1-line heading here</a:t>
            </a:r>
          </a:p>
        </p:txBody>
      </p:sp>
      <p:sp>
        <p:nvSpPr>
          <p:cNvPr id="3" name="Content">
            <a:extLst>
              <a:ext uri="{FF2B5EF4-FFF2-40B4-BE49-F238E27FC236}">
                <a16:creationId xmlns:a16="http://schemas.microsoft.com/office/drawing/2014/main" id="{1C0897FD-1793-75A4-9862-49DA3781EF22}"/>
              </a:ext>
            </a:extLst>
          </p:cNvPr>
          <p:cNvSpPr>
            <a:spLocks noGrp="1"/>
          </p:cNvSpPr>
          <p:nvPr>
            <p:ph sz="quarter" idx="16" hasCustomPrompt="1"/>
          </p:nvPr>
        </p:nvSpPr>
        <p:spPr>
          <a:xfrm>
            <a:off x="609600" y="1458372"/>
            <a:ext cx="10972800" cy="4561428"/>
          </a:xfrm>
        </p:spPr>
        <p:txBody>
          <a:bodyPr/>
          <a:lstStyle/>
          <a:p>
            <a:pPr lvl="0"/>
            <a:r>
              <a:rPr lang="en-US"/>
              <a:t>Click on one of the icons to add content.</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2" name="Picture 1">
            <a:extLst>
              <a:ext uri="{FF2B5EF4-FFF2-40B4-BE49-F238E27FC236}">
                <a16:creationId xmlns:a16="http://schemas.microsoft.com/office/drawing/2014/main" id="{19AB381D-DC31-0164-C484-99830EA95AA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2150497699"/>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Line Heading, Text, Any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D7CE3392-BF9D-ED9D-0DE4-4417EE64B767}"/>
              </a:ext>
            </a:extLst>
          </p:cNvPr>
          <p:cNvSpPr>
            <a:spLocks noGrp="1"/>
          </p:cNvSpPr>
          <p:nvPr>
            <p:ph type="title" hasCustomPrompt="1"/>
          </p:nvPr>
        </p:nvSpPr>
        <p:spPr>
          <a:xfrm>
            <a:off x="609600" y="685800"/>
            <a:ext cx="10972800" cy="700192"/>
          </a:xfrm>
        </p:spPr>
        <p:txBody>
          <a:bodyPr>
            <a:noAutofit/>
          </a:bodyPr>
          <a:lstStyle>
            <a:lvl1pPr>
              <a:defRPr cap="none" baseline="0"/>
            </a:lvl1pPr>
          </a:lstStyle>
          <a:p>
            <a:r>
              <a:rPr lang="en-US"/>
              <a:t>Insert a 1-line heading here</a:t>
            </a:r>
          </a:p>
        </p:txBody>
      </p:sp>
      <p:sp>
        <p:nvSpPr>
          <p:cNvPr id="3" name="Paragraph">
            <a:extLst>
              <a:ext uri="{FF2B5EF4-FFF2-40B4-BE49-F238E27FC236}">
                <a16:creationId xmlns:a16="http://schemas.microsoft.com/office/drawing/2014/main" id="{03BBCC73-97DB-BCE2-84D0-49BEAD534A57}"/>
              </a:ext>
            </a:extLst>
          </p:cNvPr>
          <p:cNvSpPr>
            <a:spLocks noGrp="1"/>
          </p:cNvSpPr>
          <p:nvPr>
            <p:ph type="body" sz="quarter" idx="14" hasCustomPrompt="1"/>
          </p:nvPr>
        </p:nvSpPr>
        <p:spPr>
          <a:xfrm>
            <a:off x="609600" y="1477836"/>
            <a:ext cx="5026269" cy="4541964"/>
          </a:xfrm>
        </p:spPr>
        <p:txBody>
          <a:bodyPr/>
          <a:lstStyle>
            <a:lvl1pPr>
              <a:defRPr sz="1600"/>
            </a:lvl1p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2" name="Content">
            <a:extLst>
              <a:ext uri="{FF2B5EF4-FFF2-40B4-BE49-F238E27FC236}">
                <a16:creationId xmlns:a16="http://schemas.microsoft.com/office/drawing/2014/main" id="{7BE591F6-DE9B-9639-FE50-C089DDD2E289}"/>
              </a:ext>
            </a:extLst>
          </p:cNvPr>
          <p:cNvSpPr>
            <a:spLocks noGrp="1"/>
          </p:cNvSpPr>
          <p:nvPr>
            <p:ph sz="quarter" idx="15" hasCustomPrompt="1"/>
          </p:nvPr>
        </p:nvSpPr>
        <p:spPr>
          <a:xfrm>
            <a:off x="6094750" y="1696912"/>
            <a:ext cx="5487650" cy="4003484"/>
          </a:xfrm>
        </p:spPr>
        <p:txBody>
          <a:bodyPr/>
          <a:lstStyle>
            <a:lvl1pPr algn="ctr">
              <a:defRPr/>
            </a:lvl1pPr>
          </a:lstStyle>
          <a:p>
            <a:pPr lvl="0"/>
            <a:r>
              <a:rPr lang="en-US"/>
              <a:t>Click on one of the icons to add content.</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4" name="Picture 3">
            <a:extLst>
              <a:ext uri="{FF2B5EF4-FFF2-40B4-BE49-F238E27FC236}">
                <a16:creationId xmlns:a16="http://schemas.microsoft.com/office/drawing/2014/main" id="{099761B4-45A3-7FBF-5DE0-415A02C9DAE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2424877155"/>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Line Heading, Text, Phot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D7CE3392-BF9D-ED9D-0DE4-4417EE64B767}"/>
              </a:ext>
            </a:extLst>
          </p:cNvPr>
          <p:cNvSpPr>
            <a:spLocks noGrp="1"/>
          </p:cNvSpPr>
          <p:nvPr>
            <p:ph type="title" hasCustomPrompt="1"/>
          </p:nvPr>
        </p:nvSpPr>
        <p:spPr>
          <a:xfrm>
            <a:off x="610850" y="685800"/>
            <a:ext cx="10971550" cy="700192"/>
          </a:xfrm>
        </p:spPr>
        <p:txBody>
          <a:bodyPr>
            <a:noAutofit/>
          </a:bodyPr>
          <a:lstStyle>
            <a:lvl1pPr>
              <a:defRPr cap="none" baseline="0"/>
            </a:lvl1pPr>
          </a:lstStyle>
          <a:p>
            <a:r>
              <a:rPr lang="en-US"/>
              <a:t>Insert a 1-line heading here</a:t>
            </a:r>
          </a:p>
        </p:txBody>
      </p:sp>
      <p:sp>
        <p:nvSpPr>
          <p:cNvPr id="3" name="Paragraph">
            <a:extLst>
              <a:ext uri="{FF2B5EF4-FFF2-40B4-BE49-F238E27FC236}">
                <a16:creationId xmlns:a16="http://schemas.microsoft.com/office/drawing/2014/main" id="{03BBCC73-97DB-BCE2-84D0-49BEAD534A57}"/>
              </a:ext>
            </a:extLst>
          </p:cNvPr>
          <p:cNvSpPr>
            <a:spLocks noGrp="1"/>
          </p:cNvSpPr>
          <p:nvPr>
            <p:ph type="body" sz="quarter" idx="14" hasCustomPrompt="1"/>
          </p:nvPr>
        </p:nvSpPr>
        <p:spPr>
          <a:xfrm>
            <a:off x="610849" y="1477836"/>
            <a:ext cx="5025019" cy="4541964"/>
          </a:xfrm>
        </p:spPr>
        <p:txBody>
          <a:bodyPr/>
          <a:lstStyle>
            <a:lvl1pPr>
              <a:defRPr sz="1600"/>
            </a:lvl1p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8" name="Picture">
            <a:extLst>
              <a:ext uri="{FF2B5EF4-FFF2-40B4-BE49-F238E27FC236}">
                <a16:creationId xmlns:a16="http://schemas.microsoft.com/office/drawing/2014/main" id="{60463339-7CC2-464D-3FAE-7D9D23C7240B}"/>
              </a:ext>
            </a:extLst>
          </p:cNvPr>
          <p:cNvSpPr>
            <a:spLocks noGrp="1" noChangeAspect="1"/>
          </p:cNvSpPr>
          <p:nvPr>
            <p:ph type="pic" sz="quarter" idx="23" hasCustomPrompt="1"/>
          </p:nvPr>
        </p:nvSpPr>
        <p:spPr>
          <a:xfrm>
            <a:off x="6095999" y="1696911"/>
            <a:ext cx="5485151" cy="4003484"/>
          </a:xfrm>
        </p:spPr>
        <p:txBody>
          <a:bodyPr/>
          <a:lstStyle>
            <a:lvl1pPr algn="ctr">
              <a:defRPr/>
            </a:lvl1pPr>
          </a:lstStyle>
          <a:p>
            <a:r>
              <a:rPr lang="en-US"/>
              <a:t>Click on icon to add picture.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2" name="Picture 1">
            <a:extLst>
              <a:ext uri="{FF2B5EF4-FFF2-40B4-BE49-F238E27FC236}">
                <a16:creationId xmlns:a16="http://schemas.microsoft.com/office/drawing/2014/main" id="{6F86376E-406E-B2DB-D0D4-D8115B38DA6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4085994169"/>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Line Heading, Text, Phot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67E215C3-8FC6-7AAA-10C5-8785F39C5177}"/>
              </a:ext>
            </a:extLst>
          </p:cNvPr>
          <p:cNvSpPr>
            <a:spLocks noGrp="1"/>
          </p:cNvSpPr>
          <p:nvPr>
            <p:ph type="title" hasCustomPrompt="1"/>
          </p:nvPr>
        </p:nvSpPr>
        <p:spPr>
          <a:xfrm>
            <a:off x="609600" y="685800"/>
            <a:ext cx="10972800" cy="1254189"/>
          </a:xfrm>
        </p:spPr>
        <p:txBody>
          <a:bodyPr anchor="t" anchorCtr="0">
            <a:noAutofit/>
          </a:bodyPr>
          <a:lstStyle>
            <a:lvl1pPr>
              <a:defRPr cap="none" baseline="0"/>
            </a:lvl1pPr>
          </a:lstStyle>
          <a:p>
            <a:r>
              <a:rPr lang="en-US"/>
              <a:t>Insert a 2-line heading here</a:t>
            </a:r>
            <a:br>
              <a:rPr lang="en-US"/>
            </a:br>
            <a:r>
              <a:rPr lang="en-US"/>
              <a:t>Insert a 2-line heading here</a:t>
            </a:r>
          </a:p>
        </p:txBody>
      </p:sp>
      <p:sp>
        <p:nvSpPr>
          <p:cNvPr id="16" name="Paragraph">
            <a:extLst>
              <a:ext uri="{FF2B5EF4-FFF2-40B4-BE49-F238E27FC236}">
                <a16:creationId xmlns:a16="http://schemas.microsoft.com/office/drawing/2014/main" id="{91B3CD98-7DD1-06E6-0F0C-02BC24DCFB13}"/>
              </a:ext>
            </a:extLst>
          </p:cNvPr>
          <p:cNvSpPr>
            <a:spLocks noGrp="1"/>
          </p:cNvSpPr>
          <p:nvPr>
            <p:ph type="body" sz="quarter" idx="11" hasCustomPrompt="1"/>
          </p:nvPr>
        </p:nvSpPr>
        <p:spPr>
          <a:xfrm>
            <a:off x="609599" y="1939989"/>
            <a:ext cx="5026269" cy="4079811"/>
          </a:xfrm>
        </p:spPr>
        <p:txBody>
          <a:bodyPr>
            <a:noAutofit/>
          </a:body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8" name="Picture">
            <a:extLst>
              <a:ext uri="{FF2B5EF4-FFF2-40B4-BE49-F238E27FC236}">
                <a16:creationId xmlns:a16="http://schemas.microsoft.com/office/drawing/2014/main" id="{60463339-7CC2-464D-3FAE-7D9D23C7240B}"/>
              </a:ext>
            </a:extLst>
          </p:cNvPr>
          <p:cNvSpPr>
            <a:spLocks noGrp="1"/>
          </p:cNvSpPr>
          <p:nvPr>
            <p:ph type="pic" sz="quarter" idx="23" hasCustomPrompt="1"/>
          </p:nvPr>
        </p:nvSpPr>
        <p:spPr>
          <a:xfrm>
            <a:off x="6096000" y="2113045"/>
            <a:ext cx="5486400" cy="3710436"/>
          </a:xfrm>
        </p:spPr>
        <p:txBody>
          <a:bodyPr/>
          <a:lstStyle>
            <a:lvl1pPr algn="ctr">
              <a:defRPr/>
            </a:lvl1pPr>
          </a:lstStyle>
          <a:p>
            <a:r>
              <a:rPr lang="en-US"/>
              <a:t>Click on icon to add picture.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2" name="Picture 1">
            <a:extLst>
              <a:ext uri="{FF2B5EF4-FFF2-40B4-BE49-F238E27FC236}">
                <a16:creationId xmlns:a16="http://schemas.microsoft.com/office/drawing/2014/main" id="{472B1FCF-03F4-AACA-9B66-3BDC119D1FF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3575753101"/>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Line Heading, 2 Poin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299B1D4-9782-DC37-8E82-4BA2CBB0DA07}"/>
              </a:ext>
            </a:extLst>
          </p:cNvPr>
          <p:cNvSpPr>
            <a:spLocks noGrp="1"/>
          </p:cNvSpPr>
          <p:nvPr>
            <p:ph type="title" hasCustomPrompt="1"/>
          </p:nvPr>
        </p:nvSpPr>
        <p:spPr>
          <a:xfrm>
            <a:off x="609600" y="685800"/>
            <a:ext cx="10972800" cy="700192"/>
          </a:xfrm>
        </p:spPr>
        <p:txBody>
          <a:bodyPr>
            <a:noAutofit/>
          </a:bodyPr>
          <a:lstStyle>
            <a:lvl1pPr>
              <a:defRPr cap="none" baseline="0"/>
            </a:lvl1pPr>
          </a:lstStyle>
          <a:p>
            <a:r>
              <a:rPr lang="en-US"/>
              <a:t>Insert a 1-line heading here</a:t>
            </a:r>
          </a:p>
        </p:txBody>
      </p:sp>
      <p:sp>
        <p:nvSpPr>
          <p:cNvPr id="6" name="Subtitle">
            <a:extLst>
              <a:ext uri="{FF2B5EF4-FFF2-40B4-BE49-F238E27FC236}">
                <a16:creationId xmlns:a16="http://schemas.microsoft.com/office/drawing/2014/main" id="{3B12BF53-4B07-5072-B36D-73ED1AF1C767}"/>
              </a:ext>
            </a:extLst>
          </p:cNvPr>
          <p:cNvSpPr>
            <a:spLocks noGrp="1"/>
          </p:cNvSpPr>
          <p:nvPr>
            <p:ph type="body" sz="quarter" idx="13" hasCustomPrompt="1"/>
          </p:nvPr>
        </p:nvSpPr>
        <p:spPr>
          <a:xfrm>
            <a:off x="609599" y="1483936"/>
            <a:ext cx="5259859" cy="400110"/>
          </a:xfrm>
        </p:spPr>
        <p:txBody>
          <a:bodyPr vert="horz" wrap="square" lIns="91440" tIns="45720" rIns="91440" bIns="45720" rtlCol="0" anchor="ctr">
            <a:noAutofit/>
          </a:bodyPr>
          <a:lstStyle>
            <a:lvl1pPr marL="0" indent="0">
              <a:lnSpc>
                <a:spcPct val="100000"/>
              </a:lnSpc>
              <a:spcBef>
                <a:spcPts val="0"/>
              </a:spcBef>
              <a:buNone/>
              <a:defRPr lang="en-US" sz="2400" b="1" i="0" cap="all" baseline="0" dirty="0" smtClean="0">
                <a:solidFill>
                  <a:srgbClr val="000000"/>
                </a:solidFill>
                <a:latin typeface="Alumni Sans" pitchFamily="2" charset="77"/>
              </a:defRPr>
            </a:lvl1pPr>
          </a:lstStyle>
          <a:p>
            <a:pPr marL="342900" lvl="0" indent="-342900"/>
            <a:r>
              <a:rPr lang="en-US"/>
              <a:t>INSERT A 1-line SUBTITLE HERE</a:t>
            </a:r>
          </a:p>
        </p:txBody>
      </p:sp>
      <p:sp>
        <p:nvSpPr>
          <p:cNvPr id="13" name="Paragraph #1">
            <a:extLst>
              <a:ext uri="{FF2B5EF4-FFF2-40B4-BE49-F238E27FC236}">
                <a16:creationId xmlns:a16="http://schemas.microsoft.com/office/drawing/2014/main" id="{042212DD-20CF-5A6A-57C2-7533E7C10B47}"/>
              </a:ext>
            </a:extLst>
          </p:cNvPr>
          <p:cNvSpPr>
            <a:spLocks noGrp="1"/>
          </p:cNvSpPr>
          <p:nvPr>
            <p:ph type="body" sz="quarter" idx="14" hasCustomPrompt="1"/>
          </p:nvPr>
        </p:nvSpPr>
        <p:spPr>
          <a:xfrm>
            <a:off x="609599" y="1968433"/>
            <a:ext cx="5259859" cy="4051367"/>
          </a:xfrm>
        </p:spPr>
        <p:txBody>
          <a:bodyPr/>
          <a:lstStyle>
            <a:lvl1pPr>
              <a:defRPr sz="1600"/>
            </a:lvl1p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4D4B19A7-5AA3-7E3D-7268-E9E2EB58619A}"/>
              </a:ext>
            </a:extLst>
          </p:cNvPr>
          <p:cNvSpPr>
            <a:spLocks noGrp="1"/>
          </p:cNvSpPr>
          <p:nvPr>
            <p:ph type="body" sz="quarter" idx="19" hasCustomPrompt="1"/>
          </p:nvPr>
        </p:nvSpPr>
        <p:spPr>
          <a:xfrm>
            <a:off x="6322541" y="1483936"/>
            <a:ext cx="5259858" cy="400110"/>
          </a:xfrm>
        </p:spPr>
        <p:txBody>
          <a:bodyPr vert="horz" wrap="square" lIns="91440" tIns="45720" rIns="91440" bIns="45720" rtlCol="0" anchor="ctr">
            <a:noAutofit/>
          </a:bodyPr>
          <a:lstStyle>
            <a:lvl1pPr marL="0" indent="0">
              <a:lnSpc>
                <a:spcPct val="100000"/>
              </a:lnSpc>
              <a:spcBef>
                <a:spcPts val="0"/>
              </a:spcBef>
              <a:buNone/>
              <a:defRPr lang="en-US" sz="2400" b="1" i="0" cap="all" baseline="0" dirty="0" smtClean="0">
                <a:solidFill>
                  <a:srgbClr val="000000"/>
                </a:solidFill>
                <a:latin typeface="Alumni Sans" pitchFamily="2" charset="77"/>
              </a:defRPr>
            </a:lvl1pPr>
          </a:lstStyle>
          <a:p>
            <a:pPr marL="342900" lvl="0" indent="-342900"/>
            <a:r>
              <a:rPr lang="en-US"/>
              <a:t>INSERT A 1-line SUBTITLE HERE</a:t>
            </a:r>
          </a:p>
        </p:txBody>
      </p:sp>
      <p:sp>
        <p:nvSpPr>
          <p:cNvPr id="15" name="Paragraph #2">
            <a:extLst>
              <a:ext uri="{FF2B5EF4-FFF2-40B4-BE49-F238E27FC236}">
                <a16:creationId xmlns:a16="http://schemas.microsoft.com/office/drawing/2014/main" id="{2507F9B2-9C32-66AB-3A6B-B5713190C658}"/>
              </a:ext>
            </a:extLst>
          </p:cNvPr>
          <p:cNvSpPr>
            <a:spLocks noGrp="1"/>
          </p:cNvSpPr>
          <p:nvPr>
            <p:ph type="body" sz="quarter" idx="18" hasCustomPrompt="1"/>
          </p:nvPr>
        </p:nvSpPr>
        <p:spPr>
          <a:xfrm>
            <a:off x="6322542" y="1968433"/>
            <a:ext cx="5259858" cy="4051367"/>
          </a:xfrm>
        </p:spPr>
        <p:txBody>
          <a:bodyPr/>
          <a:lstStyle>
            <a:lvl1pPr>
              <a:defRPr sz="1600"/>
            </a:lvl1p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3" name="Picture 2">
            <a:extLst>
              <a:ext uri="{FF2B5EF4-FFF2-40B4-BE49-F238E27FC236}">
                <a16:creationId xmlns:a16="http://schemas.microsoft.com/office/drawing/2014/main" id="{14E69B4A-90C5-A4F1-8A8E-F2B75C1E2AB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3906827804"/>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Line Heading, 2 Poin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55793626-DFAF-8ECC-D138-48411095C1D9}"/>
              </a:ext>
            </a:extLst>
          </p:cNvPr>
          <p:cNvSpPr>
            <a:spLocks noGrp="1"/>
          </p:cNvSpPr>
          <p:nvPr>
            <p:ph type="title" hasCustomPrompt="1"/>
          </p:nvPr>
        </p:nvSpPr>
        <p:spPr>
          <a:xfrm>
            <a:off x="609600" y="685800"/>
            <a:ext cx="10972800" cy="1254189"/>
          </a:xfrm>
        </p:spPr>
        <p:txBody>
          <a:bodyPr anchor="t" anchorCtr="0">
            <a:noAutofit/>
          </a:bodyPr>
          <a:lstStyle>
            <a:lvl1pPr>
              <a:defRPr cap="none" baseline="0"/>
            </a:lvl1pPr>
          </a:lstStyle>
          <a:p>
            <a:r>
              <a:rPr lang="en-US"/>
              <a:t>Insert a 2-line heading here</a:t>
            </a:r>
            <a:br>
              <a:rPr lang="en-US"/>
            </a:br>
            <a:r>
              <a:rPr lang="en-US"/>
              <a:t>Insert a 2-line heading here</a:t>
            </a:r>
          </a:p>
        </p:txBody>
      </p:sp>
      <p:sp>
        <p:nvSpPr>
          <p:cNvPr id="8" name="Subtitle">
            <a:extLst>
              <a:ext uri="{FF2B5EF4-FFF2-40B4-BE49-F238E27FC236}">
                <a16:creationId xmlns:a16="http://schemas.microsoft.com/office/drawing/2014/main" id="{A4691E06-6251-8393-10BE-90F813B465CB}"/>
              </a:ext>
            </a:extLst>
          </p:cNvPr>
          <p:cNvSpPr>
            <a:spLocks noGrp="1"/>
          </p:cNvSpPr>
          <p:nvPr>
            <p:ph type="body" sz="quarter" idx="13" hasCustomPrompt="1"/>
          </p:nvPr>
        </p:nvSpPr>
        <p:spPr>
          <a:xfrm>
            <a:off x="609599" y="1899525"/>
            <a:ext cx="5259857" cy="391835"/>
          </a:xfrm>
        </p:spPr>
        <p:txBody>
          <a:bodyPr vert="horz" wrap="square" lIns="91440" tIns="45720" rIns="91440" bIns="45720" rtlCol="0" anchor="ctr">
            <a:noAutofit/>
          </a:bodyPr>
          <a:lstStyle>
            <a:lvl1pPr marL="0" indent="0">
              <a:lnSpc>
                <a:spcPct val="100000"/>
              </a:lnSpc>
              <a:spcBef>
                <a:spcPts val="0"/>
              </a:spcBef>
              <a:buNone/>
              <a:defRPr lang="en-US" sz="2400" b="1" i="0" cap="all" baseline="0" dirty="0" smtClean="0">
                <a:solidFill>
                  <a:srgbClr val="000000"/>
                </a:solidFill>
                <a:latin typeface="Alumni Sans" pitchFamily="2" charset="77"/>
              </a:defRPr>
            </a:lvl1pPr>
          </a:lstStyle>
          <a:p>
            <a:pPr marL="342900" lvl="0" indent="-342900"/>
            <a:r>
              <a:rPr lang="en-US"/>
              <a:t>INSERT A 1-line SUBTITLE HERE</a:t>
            </a:r>
          </a:p>
        </p:txBody>
      </p:sp>
      <p:sp>
        <p:nvSpPr>
          <p:cNvPr id="3" name="Paragraph #1">
            <a:extLst>
              <a:ext uri="{FF2B5EF4-FFF2-40B4-BE49-F238E27FC236}">
                <a16:creationId xmlns:a16="http://schemas.microsoft.com/office/drawing/2014/main" id="{4D76AF0A-37C4-B948-014D-771BB5E2559B}"/>
              </a:ext>
            </a:extLst>
          </p:cNvPr>
          <p:cNvSpPr>
            <a:spLocks noGrp="1"/>
          </p:cNvSpPr>
          <p:nvPr>
            <p:ph type="body" sz="quarter" idx="17" hasCustomPrompt="1"/>
          </p:nvPr>
        </p:nvSpPr>
        <p:spPr>
          <a:xfrm>
            <a:off x="609600" y="2345935"/>
            <a:ext cx="5259858" cy="3673865"/>
          </a:xfrm>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9A0F958B-95A9-2651-C2DD-CD9882E1C598}"/>
              </a:ext>
            </a:extLst>
          </p:cNvPr>
          <p:cNvSpPr>
            <a:spLocks noGrp="1"/>
          </p:cNvSpPr>
          <p:nvPr>
            <p:ph type="body" sz="quarter" idx="20" hasCustomPrompt="1"/>
          </p:nvPr>
        </p:nvSpPr>
        <p:spPr>
          <a:xfrm>
            <a:off x="6322540" y="1899525"/>
            <a:ext cx="5259857" cy="391835"/>
          </a:xfrm>
        </p:spPr>
        <p:txBody>
          <a:bodyPr vert="horz" wrap="square" lIns="91440" tIns="45720" rIns="91440" bIns="45720" rtlCol="0" anchor="ctr">
            <a:noAutofit/>
          </a:bodyPr>
          <a:lstStyle>
            <a:lvl1pPr marL="0" indent="0">
              <a:lnSpc>
                <a:spcPct val="100000"/>
              </a:lnSpc>
              <a:spcBef>
                <a:spcPts val="0"/>
              </a:spcBef>
              <a:buNone/>
              <a:defRPr lang="en-US" sz="2400" b="1" i="0" cap="all" baseline="0" dirty="0" smtClean="0">
                <a:solidFill>
                  <a:srgbClr val="000000"/>
                </a:solidFill>
                <a:latin typeface="Alumni Sans" pitchFamily="2" charset="77"/>
              </a:defRPr>
            </a:lvl1pPr>
          </a:lstStyle>
          <a:p>
            <a:pPr marL="342900" lvl="0" indent="-342900"/>
            <a:r>
              <a:rPr lang="en-US"/>
              <a:t>INSERT A 1-line SUBTITLE HERE</a:t>
            </a:r>
          </a:p>
        </p:txBody>
      </p:sp>
      <p:sp>
        <p:nvSpPr>
          <p:cNvPr id="6" name="Paragraph #2">
            <a:extLst>
              <a:ext uri="{FF2B5EF4-FFF2-40B4-BE49-F238E27FC236}">
                <a16:creationId xmlns:a16="http://schemas.microsoft.com/office/drawing/2014/main" id="{1D9B9364-23EF-7F0B-2810-73497E1EDEA2}"/>
              </a:ext>
            </a:extLst>
          </p:cNvPr>
          <p:cNvSpPr>
            <a:spLocks noGrp="1"/>
          </p:cNvSpPr>
          <p:nvPr>
            <p:ph type="body" sz="quarter" idx="19" hasCustomPrompt="1"/>
          </p:nvPr>
        </p:nvSpPr>
        <p:spPr>
          <a:xfrm>
            <a:off x="6322541" y="2345935"/>
            <a:ext cx="5259858" cy="3673865"/>
          </a:xfrm>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2" name="Picture 1">
            <a:extLst>
              <a:ext uri="{FF2B5EF4-FFF2-40B4-BE49-F238E27FC236}">
                <a16:creationId xmlns:a16="http://schemas.microsoft.com/office/drawing/2014/main" id="{8E8B10E5-8F97-E7CF-C3A9-8C1074B82A0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3979698491"/>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Line Heading, 4 Poin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299B1D4-9782-DC37-8E82-4BA2CBB0DA07}"/>
              </a:ext>
            </a:extLst>
          </p:cNvPr>
          <p:cNvSpPr>
            <a:spLocks noGrp="1" noRot="1" noMove="1" noResize="1" noEditPoints="1" noAdjustHandles="1" noChangeArrowheads="1" noChangeShapeType="1"/>
          </p:cNvSpPr>
          <p:nvPr>
            <p:ph type="title" hasCustomPrompt="1"/>
          </p:nvPr>
        </p:nvSpPr>
        <p:spPr>
          <a:xfrm>
            <a:off x="609600" y="685800"/>
            <a:ext cx="10972800" cy="700192"/>
          </a:xfrm>
        </p:spPr>
        <p:txBody>
          <a:bodyPr>
            <a:noAutofit/>
          </a:bodyPr>
          <a:lstStyle>
            <a:lvl1pPr>
              <a:defRPr cap="none" baseline="0"/>
            </a:lvl1pPr>
          </a:lstStyle>
          <a:p>
            <a:r>
              <a:rPr lang="en-US"/>
              <a:t>Insert a 1-line heading here</a:t>
            </a:r>
          </a:p>
        </p:txBody>
      </p:sp>
      <p:sp>
        <p:nvSpPr>
          <p:cNvPr id="11" name="Subtitle">
            <a:extLst>
              <a:ext uri="{FF2B5EF4-FFF2-40B4-BE49-F238E27FC236}">
                <a16:creationId xmlns:a16="http://schemas.microsoft.com/office/drawing/2014/main" id="{141539D3-0042-F104-5B98-7E2364DF1982}"/>
              </a:ext>
            </a:extLst>
          </p:cNvPr>
          <p:cNvSpPr>
            <a:spLocks noGrp="1"/>
          </p:cNvSpPr>
          <p:nvPr>
            <p:ph type="body" sz="quarter" idx="13" hasCustomPrompt="1"/>
          </p:nvPr>
        </p:nvSpPr>
        <p:spPr>
          <a:xfrm>
            <a:off x="609599" y="1522023"/>
            <a:ext cx="5259857" cy="391835"/>
          </a:xfrm>
        </p:spPr>
        <p:txBody>
          <a:bodyPr vert="horz" wrap="square" lIns="91440" tIns="45720" rIns="91440" bIns="45720" rtlCol="0">
            <a:noAutofit/>
          </a:bodyPr>
          <a:lstStyle>
            <a:lvl1pPr marL="0" indent="0">
              <a:lnSpc>
                <a:spcPct val="100000"/>
              </a:lnSpc>
              <a:spcBef>
                <a:spcPts val="0"/>
              </a:spcBef>
              <a:buNone/>
              <a:defRPr lang="en-US" sz="2400" b="1" i="0" cap="none" baseline="0" dirty="0" smtClean="0">
                <a:solidFill>
                  <a:srgbClr val="000000"/>
                </a:solidFill>
                <a:latin typeface="Alumni Sans" pitchFamily="2" charset="77"/>
              </a:defRPr>
            </a:lvl1pPr>
          </a:lstStyle>
          <a:p>
            <a:pPr marL="342900" lvl="0" indent="-342900"/>
            <a:r>
              <a:rPr lang="en-US"/>
              <a:t>Insert Point #1</a:t>
            </a:r>
          </a:p>
        </p:txBody>
      </p:sp>
      <p:sp>
        <p:nvSpPr>
          <p:cNvPr id="3" name="Paragraph #1">
            <a:extLst>
              <a:ext uri="{FF2B5EF4-FFF2-40B4-BE49-F238E27FC236}">
                <a16:creationId xmlns:a16="http://schemas.microsoft.com/office/drawing/2014/main" id="{03BBCC73-97DB-BCE2-84D0-49BEAD534A57}"/>
              </a:ext>
            </a:extLst>
          </p:cNvPr>
          <p:cNvSpPr>
            <a:spLocks noGrp="1"/>
          </p:cNvSpPr>
          <p:nvPr>
            <p:ph type="body" sz="quarter" idx="14" hasCustomPrompt="1"/>
          </p:nvPr>
        </p:nvSpPr>
        <p:spPr>
          <a:xfrm>
            <a:off x="609600" y="1968434"/>
            <a:ext cx="5259858" cy="1680172"/>
          </a:xfrm>
        </p:spPr>
        <p:txBody>
          <a:bodyPr/>
          <a:lstStyle>
            <a:lvl1pPr marL="0" indent="0">
              <a:buNone/>
              <a:defRPr sz="1600"/>
            </a:lvl1pPr>
            <a:lvl2pPr marL="285750" indent="0">
              <a:buNone/>
              <a:defRPr/>
            </a:lvl2pPr>
          </a:lstStyle>
          <a:p>
            <a:pPr lvl="0"/>
            <a:r>
              <a:rPr lang="en-US"/>
              <a:t>Insert text here.</a:t>
            </a:r>
          </a:p>
        </p:txBody>
      </p:sp>
      <p:sp>
        <p:nvSpPr>
          <p:cNvPr id="12" name="Subtitle">
            <a:extLst>
              <a:ext uri="{FF2B5EF4-FFF2-40B4-BE49-F238E27FC236}">
                <a16:creationId xmlns:a16="http://schemas.microsoft.com/office/drawing/2014/main" id="{0B4CFBAC-C3E1-DF49-D4E5-8E7557BAB587}"/>
              </a:ext>
            </a:extLst>
          </p:cNvPr>
          <p:cNvSpPr>
            <a:spLocks noGrp="1"/>
          </p:cNvSpPr>
          <p:nvPr>
            <p:ph type="body" sz="quarter" idx="23" hasCustomPrompt="1"/>
          </p:nvPr>
        </p:nvSpPr>
        <p:spPr>
          <a:xfrm>
            <a:off x="6322541" y="1526927"/>
            <a:ext cx="5259857" cy="391835"/>
          </a:xfrm>
        </p:spPr>
        <p:txBody>
          <a:bodyPr vert="horz" wrap="square" lIns="91440" tIns="45720" rIns="91440" bIns="45720" rtlCol="0">
            <a:noAutofit/>
          </a:bodyPr>
          <a:lstStyle>
            <a:lvl1pPr marL="0" indent="0">
              <a:lnSpc>
                <a:spcPct val="100000"/>
              </a:lnSpc>
              <a:spcBef>
                <a:spcPts val="0"/>
              </a:spcBef>
              <a:buNone/>
              <a:defRPr lang="en-US" sz="2400" b="1" i="0" cap="none" baseline="0" dirty="0" smtClean="0">
                <a:solidFill>
                  <a:srgbClr val="000000"/>
                </a:solidFill>
                <a:latin typeface="Alumni Sans" pitchFamily="2" charset="77"/>
              </a:defRPr>
            </a:lvl1pPr>
          </a:lstStyle>
          <a:p>
            <a:pPr marL="342900" lvl="0" indent="-342900"/>
            <a:r>
              <a:rPr lang="en-US"/>
              <a:t>Insert Point #2</a:t>
            </a:r>
          </a:p>
        </p:txBody>
      </p:sp>
      <p:sp>
        <p:nvSpPr>
          <p:cNvPr id="9" name="Paragraph #2">
            <a:extLst>
              <a:ext uri="{FF2B5EF4-FFF2-40B4-BE49-F238E27FC236}">
                <a16:creationId xmlns:a16="http://schemas.microsoft.com/office/drawing/2014/main" id="{344244A4-F79F-0809-AA31-6887596BDEAD}"/>
              </a:ext>
            </a:extLst>
          </p:cNvPr>
          <p:cNvSpPr>
            <a:spLocks noGrp="1"/>
          </p:cNvSpPr>
          <p:nvPr>
            <p:ph type="body" sz="quarter" idx="18" hasCustomPrompt="1"/>
          </p:nvPr>
        </p:nvSpPr>
        <p:spPr>
          <a:xfrm>
            <a:off x="6322540" y="1968433"/>
            <a:ext cx="5259858" cy="1680173"/>
          </a:xfrm>
        </p:spPr>
        <p:txBody>
          <a:bodyPr vert="horz" lIns="91440" tIns="45720" rIns="91440" bIns="45720" rtlCol="0">
            <a:noAutofit/>
          </a:bodyPr>
          <a:lstStyle>
            <a:lvl1pPr marL="0" indent="0">
              <a:buNone/>
              <a:defRPr lang="en-US" dirty="0" smtClean="0"/>
            </a:lvl1pPr>
          </a:lstStyle>
          <a:p>
            <a:pPr marL="0" marR="0" lvl="0" indent="0" algn="l" defTabSz="914400" rtl="0" eaLnBrk="1" fontAlgn="auto" latinLnBrk="0" hangingPunct="1">
              <a:lnSpc>
                <a:spcPct val="120000"/>
              </a:lnSpc>
              <a:spcBef>
                <a:spcPts val="500"/>
              </a:spcBef>
              <a:spcAft>
                <a:spcPts val="500"/>
              </a:spcAft>
              <a:buClrTx/>
              <a:buSzTx/>
              <a:buFont typeface="Arial" panose="020B0604020202020204" pitchFamily="34" charset="0"/>
              <a:buNone/>
              <a:tabLst/>
              <a:defRPr/>
            </a:pPr>
            <a:r>
              <a:rPr lang="en-US"/>
              <a:t>Insert text here.</a:t>
            </a:r>
          </a:p>
        </p:txBody>
      </p:sp>
      <p:sp>
        <p:nvSpPr>
          <p:cNvPr id="13" name="Subtitle">
            <a:extLst>
              <a:ext uri="{FF2B5EF4-FFF2-40B4-BE49-F238E27FC236}">
                <a16:creationId xmlns:a16="http://schemas.microsoft.com/office/drawing/2014/main" id="{27A5A70E-AD3C-CB0A-69F9-C8DB7836BE0D}"/>
              </a:ext>
            </a:extLst>
          </p:cNvPr>
          <p:cNvSpPr>
            <a:spLocks noGrp="1"/>
          </p:cNvSpPr>
          <p:nvPr>
            <p:ph type="body" sz="quarter" idx="24" hasCustomPrompt="1"/>
          </p:nvPr>
        </p:nvSpPr>
        <p:spPr>
          <a:xfrm>
            <a:off x="609599" y="3797398"/>
            <a:ext cx="5259857" cy="391835"/>
          </a:xfrm>
        </p:spPr>
        <p:txBody>
          <a:bodyPr vert="horz" wrap="square" lIns="91440" tIns="45720" rIns="91440" bIns="45720" rtlCol="0">
            <a:noAutofit/>
          </a:bodyPr>
          <a:lstStyle>
            <a:lvl1pPr marL="0" indent="0">
              <a:lnSpc>
                <a:spcPct val="100000"/>
              </a:lnSpc>
              <a:spcBef>
                <a:spcPts val="0"/>
              </a:spcBef>
              <a:buNone/>
              <a:defRPr lang="en-US" sz="2400" b="1" i="0" cap="none" baseline="0" dirty="0" smtClean="0">
                <a:solidFill>
                  <a:srgbClr val="000000"/>
                </a:solidFill>
                <a:latin typeface="Alumni Sans" pitchFamily="2" charset="77"/>
              </a:defRPr>
            </a:lvl1pPr>
          </a:lstStyle>
          <a:p>
            <a:pPr marL="342900" lvl="0" indent="-342900"/>
            <a:r>
              <a:rPr lang="en-US"/>
              <a:t>Insert Point #3</a:t>
            </a:r>
          </a:p>
        </p:txBody>
      </p:sp>
      <p:sp>
        <p:nvSpPr>
          <p:cNvPr id="16" name="Paragraph #3">
            <a:extLst>
              <a:ext uri="{FF2B5EF4-FFF2-40B4-BE49-F238E27FC236}">
                <a16:creationId xmlns:a16="http://schemas.microsoft.com/office/drawing/2014/main" id="{969D6311-5736-A502-EADC-2A3035D00AA5}"/>
              </a:ext>
            </a:extLst>
          </p:cNvPr>
          <p:cNvSpPr>
            <a:spLocks noGrp="1"/>
          </p:cNvSpPr>
          <p:nvPr>
            <p:ph type="body" sz="quarter" idx="20" hasCustomPrompt="1"/>
          </p:nvPr>
        </p:nvSpPr>
        <p:spPr>
          <a:xfrm>
            <a:off x="609600" y="4243807"/>
            <a:ext cx="5259858" cy="1680172"/>
          </a:xfrm>
        </p:spPr>
        <p:txBody>
          <a:bodyPr vert="horz" lIns="91440" tIns="45720" rIns="91440" bIns="45720" rtlCol="0">
            <a:noAutofit/>
          </a:bodyPr>
          <a:lstStyle>
            <a:lvl1pPr marL="0" indent="0">
              <a:buNone/>
              <a:defRPr lang="en-US" dirty="0" smtClean="0"/>
            </a:lvl1pPr>
          </a:lstStyle>
          <a:p>
            <a:pPr marL="0" marR="0" lvl="0" indent="0" algn="l" defTabSz="914400" rtl="0" eaLnBrk="1" fontAlgn="auto" latinLnBrk="0" hangingPunct="1">
              <a:lnSpc>
                <a:spcPct val="120000"/>
              </a:lnSpc>
              <a:spcBef>
                <a:spcPts val="500"/>
              </a:spcBef>
              <a:spcAft>
                <a:spcPts val="500"/>
              </a:spcAft>
              <a:buClrTx/>
              <a:buSzTx/>
              <a:buFont typeface="Arial" panose="020B0604020202020204" pitchFamily="34" charset="0"/>
              <a:buNone/>
              <a:tabLst/>
              <a:defRPr/>
            </a:pPr>
            <a:r>
              <a:rPr lang="en-US"/>
              <a:t>Insert text here.</a:t>
            </a:r>
          </a:p>
        </p:txBody>
      </p:sp>
      <p:sp>
        <p:nvSpPr>
          <p:cNvPr id="14" name="Subtitle">
            <a:extLst>
              <a:ext uri="{FF2B5EF4-FFF2-40B4-BE49-F238E27FC236}">
                <a16:creationId xmlns:a16="http://schemas.microsoft.com/office/drawing/2014/main" id="{181BE8B1-470C-56EF-81F2-4E6581A64DE7}"/>
              </a:ext>
            </a:extLst>
          </p:cNvPr>
          <p:cNvSpPr>
            <a:spLocks noGrp="1"/>
          </p:cNvSpPr>
          <p:nvPr>
            <p:ph type="body" sz="quarter" idx="25" hasCustomPrompt="1"/>
          </p:nvPr>
        </p:nvSpPr>
        <p:spPr>
          <a:xfrm>
            <a:off x="6322539" y="3797398"/>
            <a:ext cx="5259857" cy="391835"/>
          </a:xfrm>
        </p:spPr>
        <p:txBody>
          <a:bodyPr vert="horz" wrap="square" lIns="91440" tIns="45720" rIns="91440" bIns="45720" rtlCol="0">
            <a:noAutofit/>
          </a:bodyPr>
          <a:lstStyle>
            <a:lvl1pPr marL="0" indent="0">
              <a:lnSpc>
                <a:spcPct val="100000"/>
              </a:lnSpc>
              <a:spcBef>
                <a:spcPts val="0"/>
              </a:spcBef>
              <a:buNone/>
              <a:defRPr lang="en-US" sz="2400" b="1" i="0" cap="none" baseline="0" dirty="0" smtClean="0">
                <a:solidFill>
                  <a:srgbClr val="000000"/>
                </a:solidFill>
                <a:latin typeface="Alumni Sans" pitchFamily="2" charset="77"/>
              </a:defRPr>
            </a:lvl1pPr>
          </a:lstStyle>
          <a:p>
            <a:pPr marL="342900" lvl="0" indent="-342900"/>
            <a:r>
              <a:rPr lang="en-US"/>
              <a:t>Insert Point #4</a:t>
            </a:r>
          </a:p>
        </p:txBody>
      </p:sp>
      <p:sp>
        <p:nvSpPr>
          <p:cNvPr id="18" name="Paragraph #4">
            <a:extLst>
              <a:ext uri="{FF2B5EF4-FFF2-40B4-BE49-F238E27FC236}">
                <a16:creationId xmlns:a16="http://schemas.microsoft.com/office/drawing/2014/main" id="{10F1E4A2-EA74-6DA6-951F-564FA7B13E2F}"/>
              </a:ext>
            </a:extLst>
          </p:cNvPr>
          <p:cNvSpPr>
            <a:spLocks noGrp="1"/>
          </p:cNvSpPr>
          <p:nvPr>
            <p:ph type="body" sz="quarter" idx="22" hasCustomPrompt="1"/>
          </p:nvPr>
        </p:nvSpPr>
        <p:spPr>
          <a:xfrm>
            <a:off x="6322540" y="4243807"/>
            <a:ext cx="5259858" cy="1680171"/>
          </a:xfrm>
        </p:spPr>
        <p:txBody>
          <a:bodyPr vert="horz" lIns="91440" tIns="45720" rIns="91440" bIns="45720" rtlCol="0">
            <a:noAutofit/>
          </a:bodyPr>
          <a:lstStyle>
            <a:lvl1pPr marL="0" indent="0">
              <a:buNone/>
              <a:defRPr lang="en-US" dirty="0" smtClean="0"/>
            </a:lvl1pPr>
          </a:lstStyle>
          <a:p>
            <a:pPr marL="0" marR="0" lvl="0" indent="0" algn="l" defTabSz="914400" rtl="0" eaLnBrk="1" fontAlgn="auto" latinLnBrk="0" hangingPunct="1">
              <a:lnSpc>
                <a:spcPct val="120000"/>
              </a:lnSpc>
              <a:spcBef>
                <a:spcPts val="500"/>
              </a:spcBef>
              <a:spcAft>
                <a:spcPts val="500"/>
              </a:spcAft>
              <a:buClrTx/>
              <a:buSzTx/>
              <a:buFont typeface="Arial" panose="020B0604020202020204" pitchFamily="34" charset="0"/>
              <a:buNone/>
              <a:tabLst/>
              <a:defRPr/>
            </a:pPr>
            <a:r>
              <a:rPr lang="en-US"/>
              <a:t>Insert text here.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4" name="Picture 3">
            <a:extLst>
              <a:ext uri="{FF2B5EF4-FFF2-40B4-BE49-F238E27FC236}">
                <a16:creationId xmlns:a16="http://schemas.microsoft.com/office/drawing/2014/main" id="{9BA00F2D-AA01-757E-AE67-195C1E06D35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2483929821"/>
      </p:ext>
    </p:extLst>
  </p:cSld>
  <p:clrMapOvr>
    <a:masterClrMapping/>
  </p:clrMapOvr>
  <p:extLst>
    <p:ext uri="{DCECCB84-F9BA-43D5-87BE-67443E8EF086}">
      <p15:sldGuideLst xmlns:p15="http://schemas.microsoft.com/office/powerpoint/2012/main">
        <p15:guide id="3" orient="horz" pos="4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Line Heading, 2 Points, Phot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299B1D4-9782-DC37-8E82-4BA2CBB0DA07}"/>
              </a:ext>
            </a:extLst>
          </p:cNvPr>
          <p:cNvSpPr>
            <a:spLocks noGrp="1"/>
          </p:cNvSpPr>
          <p:nvPr>
            <p:ph type="title" hasCustomPrompt="1"/>
          </p:nvPr>
        </p:nvSpPr>
        <p:spPr>
          <a:xfrm>
            <a:off x="609600" y="685800"/>
            <a:ext cx="10972800" cy="700192"/>
          </a:xfrm>
        </p:spPr>
        <p:txBody>
          <a:bodyPr>
            <a:noAutofit/>
          </a:bodyPr>
          <a:lstStyle>
            <a:lvl1pPr>
              <a:defRPr cap="none" baseline="0"/>
            </a:lvl1pPr>
          </a:lstStyle>
          <a:p>
            <a:r>
              <a:rPr lang="en-US"/>
              <a:t>Insert a 1-line heading here</a:t>
            </a:r>
          </a:p>
        </p:txBody>
      </p:sp>
      <p:sp>
        <p:nvSpPr>
          <p:cNvPr id="6" name="Subtitle">
            <a:extLst>
              <a:ext uri="{FF2B5EF4-FFF2-40B4-BE49-F238E27FC236}">
                <a16:creationId xmlns:a16="http://schemas.microsoft.com/office/drawing/2014/main" id="{35CAACEE-121A-0904-E79D-128386F19E70}"/>
              </a:ext>
            </a:extLst>
          </p:cNvPr>
          <p:cNvSpPr>
            <a:spLocks noGrp="1"/>
          </p:cNvSpPr>
          <p:nvPr>
            <p:ph type="body" sz="quarter" idx="13" hasCustomPrompt="1"/>
          </p:nvPr>
        </p:nvSpPr>
        <p:spPr>
          <a:xfrm>
            <a:off x="609600" y="1522023"/>
            <a:ext cx="5259858" cy="391835"/>
          </a:xfrm>
        </p:spPr>
        <p:txBody>
          <a:bodyPr vert="horz" wrap="square" lIns="91440" tIns="45720" rIns="91440" bIns="45720" rtlCol="0">
            <a:noAutofit/>
          </a:bodyPr>
          <a:lstStyle>
            <a:lvl1pPr marL="0" indent="0">
              <a:lnSpc>
                <a:spcPct val="100000"/>
              </a:lnSpc>
              <a:spcBef>
                <a:spcPts val="0"/>
              </a:spcBef>
              <a:buNone/>
              <a:defRPr lang="en-US" sz="2400" b="1" i="0" cap="none" baseline="0" dirty="0" smtClean="0">
                <a:solidFill>
                  <a:srgbClr val="000000"/>
                </a:solidFill>
                <a:latin typeface="Alumni Sans" pitchFamily="2" charset="77"/>
              </a:defRPr>
            </a:lvl1pPr>
          </a:lstStyle>
          <a:p>
            <a:pPr marL="342900" lvl="0" indent="-342900"/>
            <a:r>
              <a:rPr lang="en-US"/>
              <a:t>Insert Point #1</a:t>
            </a:r>
          </a:p>
        </p:txBody>
      </p:sp>
      <p:sp>
        <p:nvSpPr>
          <p:cNvPr id="12" name="Paragraph #1">
            <a:extLst>
              <a:ext uri="{FF2B5EF4-FFF2-40B4-BE49-F238E27FC236}">
                <a16:creationId xmlns:a16="http://schemas.microsoft.com/office/drawing/2014/main" id="{8913191D-EA6F-D09E-2054-76C6AC2BCBB9}"/>
              </a:ext>
            </a:extLst>
          </p:cNvPr>
          <p:cNvSpPr>
            <a:spLocks noGrp="1"/>
          </p:cNvSpPr>
          <p:nvPr>
            <p:ph type="body" sz="quarter" idx="14" hasCustomPrompt="1"/>
          </p:nvPr>
        </p:nvSpPr>
        <p:spPr>
          <a:xfrm>
            <a:off x="609600" y="1968434"/>
            <a:ext cx="5259858" cy="1680172"/>
          </a:xfrm>
        </p:spPr>
        <p:txBody>
          <a:bodyPr/>
          <a:lstStyle>
            <a:lvl1pPr marL="0" indent="0">
              <a:buNone/>
              <a:defRPr sz="1600"/>
            </a:lvl1pPr>
            <a:lvl2pPr marL="285750" indent="0">
              <a:buNone/>
              <a:defRPr/>
            </a:lvl2pPr>
          </a:lstStyle>
          <a:p>
            <a:pPr lvl="0"/>
            <a:r>
              <a:rPr lang="en-US"/>
              <a:t>Insert text here.</a:t>
            </a:r>
          </a:p>
        </p:txBody>
      </p:sp>
      <p:sp>
        <p:nvSpPr>
          <p:cNvPr id="8" name="Subtitle">
            <a:extLst>
              <a:ext uri="{FF2B5EF4-FFF2-40B4-BE49-F238E27FC236}">
                <a16:creationId xmlns:a16="http://schemas.microsoft.com/office/drawing/2014/main" id="{F6C3AF21-6590-CB38-93C1-FEBCDDA567AA}"/>
              </a:ext>
            </a:extLst>
          </p:cNvPr>
          <p:cNvSpPr>
            <a:spLocks noGrp="1"/>
          </p:cNvSpPr>
          <p:nvPr>
            <p:ph type="body" sz="quarter" idx="25" hasCustomPrompt="1"/>
          </p:nvPr>
        </p:nvSpPr>
        <p:spPr>
          <a:xfrm>
            <a:off x="609600" y="3797398"/>
            <a:ext cx="5259858" cy="391835"/>
          </a:xfrm>
        </p:spPr>
        <p:txBody>
          <a:bodyPr vert="horz" wrap="square" lIns="91440" tIns="45720" rIns="91440" bIns="45720" rtlCol="0">
            <a:noAutofit/>
          </a:bodyPr>
          <a:lstStyle>
            <a:lvl1pPr marL="0" indent="0">
              <a:lnSpc>
                <a:spcPct val="100000"/>
              </a:lnSpc>
              <a:spcBef>
                <a:spcPts val="0"/>
              </a:spcBef>
              <a:buNone/>
              <a:defRPr lang="en-US" sz="2400" b="1" i="0" cap="none" baseline="0" dirty="0" smtClean="0">
                <a:solidFill>
                  <a:srgbClr val="000000"/>
                </a:solidFill>
                <a:latin typeface="Alumni Sans" pitchFamily="2" charset="77"/>
              </a:defRPr>
            </a:lvl1pPr>
          </a:lstStyle>
          <a:p>
            <a:pPr marL="342900" lvl="0" indent="-342900"/>
            <a:r>
              <a:rPr lang="en-US"/>
              <a:t>Insert Point#2</a:t>
            </a:r>
          </a:p>
        </p:txBody>
      </p:sp>
      <p:sp>
        <p:nvSpPr>
          <p:cNvPr id="14" name="Paragraph #2">
            <a:extLst>
              <a:ext uri="{FF2B5EF4-FFF2-40B4-BE49-F238E27FC236}">
                <a16:creationId xmlns:a16="http://schemas.microsoft.com/office/drawing/2014/main" id="{2A8B1F29-947D-B4F5-67EB-2BE6ADCCC64D}"/>
              </a:ext>
            </a:extLst>
          </p:cNvPr>
          <p:cNvSpPr>
            <a:spLocks noGrp="1"/>
          </p:cNvSpPr>
          <p:nvPr>
            <p:ph type="body" sz="quarter" idx="20" hasCustomPrompt="1"/>
          </p:nvPr>
        </p:nvSpPr>
        <p:spPr>
          <a:xfrm>
            <a:off x="609600" y="4243807"/>
            <a:ext cx="5259858" cy="1680172"/>
          </a:xfrm>
        </p:spPr>
        <p:txBody>
          <a:bodyPr vert="horz" lIns="91440" tIns="45720" rIns="91440" bIns="45720" rtlCol="0">
            <a:noAutofit/>
          </a:bodyPr>
          <a:lstStyle>
            <a:lvl1pPr marL="0" indent="0">
              <a:buNone/>
              <a:defRPr lang="en-US" dirty="0" smtClean="0"/>
            </a:lvl1pPr>
          </a:lstStyle>
          <a:p>
            <a:pPr marL="0" marR="0" lvl="0" indent="0" algn="l" defTabSz="914400" rtl="0" eaLnBrk="1" fontAlgn="auto" latinLnBrk="0" hangingPunct="1">
              <a:lnSpc>
                <a:spcPct val="120000"/>
              </a:lnSpc>
              <a:spcBef>
                <a:spcPts val="500"/>
              </a:spcBef>
              <a:spcAft>
                <a:spcPts val="500"/>
              </a:spcAft>
              <a:buClrTx/>
              <a:buSzTx/>
              <a:buFont typeface="Arial" panose="020B0604020202020204" pitchFamily="34" charset="0"/>
              <a:buNone/>
              <a:tabLst/>
              <a:defRPr/>
            </a:pPr>
            <a:r>
              <a:rPr lang="en-US"/>
              <a:t>Insert text here.</a:t>
            </a:r>
          </a:p>
        </p:txBody>
      </p:sp>
      <p:sp>
        <p:nvSpPr>
          <p:cNvPr id="17" name="Picture">
            <a:extLst>
              <a:ext uri="{FF2B5EF4-FFF2-40B4-BE49-F238E27FC236}">
                <a16:creationId xmlns:a16="http://schemas.microsoft.com/office/drawing/2014/main" id="{88007C18-58E0-7F0E-1090-5C92817CD9C8}"/>
              </a:ext>
            </a:extLst>
          </p:cNvPr>
          <p:cNvSpPr>
            <a:spLocks noGrp="1" noChangeAspect="1"/>
          </p:cNvSpPr>
          <p:nvPr>
            <p:ph type="pic" sz="quarter" idx="24" hasCustomPrompt="1"/>
          </p:nvPr>
        </p:nvSpPr>
        <p:spPr>
          <a:xfrm>
            <a:off x="6322540" y="1696910"/>
            <a:ext cx="5259859" cy="3883007"/>
          </a:xfrm>
        </p:spPr>
        <p:txBody>
          <a:bodyPr/>
          <a:lstStyle>
            <a:lvl1pPr algn="ctr">
              <a:defRPr/>
            </a:lvl1pPr>
          </a:lstStyle>
          <a:p>
            <a:r>
              <a:rPr lang="en-US"/>
              <a:t>Click on icon to add picture.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3" name="Picture 2">
            <a:extLst>
              <a:ext uri="{FF2B5EF4-FFF2-40B4-BE49-F238E27FC236}">
                <a16:creationId xmlns:a16="http://schemas.microsoft.com/office/drawing/2014/main" id="{830A2761-637F-C5AC-2FAC-113C8D076A7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1554844626"/>
      </p:ext>
    </p:extLst>
  </p:cSld>
  <p:clrMapOvr>
    <a:masterClrMapping/>
  </p:clrMapOvr>
  <p:extLst>
    <p:ext uri="{DCECCB84-F9BA-43D5-87BE-67443E8EF086}">
      <p15:sldGuideLst xmlns:p15="http://schemas.microsoft.com/office/powerpoint/2012/main">
        <p15:guide id="3" orient="horz" pos="4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ine Heading, Text, Large Phot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291D3B-7AD3-AB1C-24B4-91E6CF8BC2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1"/>
            <a:ext cx="12192000" cy="6858001"/>
          </a:xfrm>
          <a:prstGeom prst="rect">
            <a:avLst/>
          </a:prstGeom>
        </p:spPr>
      </p:pic>
      <p:sp>
        <p:nvSpPr>
          <p:cNvPr id="17" name="Title">
            <a:extLst>
              <a:ext uri="{FF2B5EF4-FFF2-40B4-BE49-F238E27FC236}">
                <a16:creationId xmlns:a16="http://schemas.microsoft.com/office/drawing/2014/main" id="{E2D3D486-FAA4-C6DC-722F-C55272A3111A}"/>
              </a:ext>
            </a:extLst>
          </p:cNvPr>
          <p:cNvSpPr>
            <a:spLocks noGrp="1"/>
          </p:cNvSpPr>
          <p:nvPr>
            <p:ph type="title" hasCustomPrompt="1"/>
          </p:nvPr>
        </p:nvSpPr>
        <p:spPr>
          <a:xfrm>
            <a:off x="609601" y="914400"/>
            <a:ext cx="4804064" cy="1254189"/>
          </a:xfrm>
        </p:spPr>
        <p:txBody>
          <a:bodyPr anchor="t" anchorCtr="0">
            <a:noAutofit/>
          </a:bodyPr>
          <a:lstStyle>
            <a:lvl1pPr>
              <a:defRPr cap="none" baseline="0"/>
            </a:lvl1pPr>
          </a:lstStyle>
          <a:p>
            <a:r>
              <a:rPr lang="en-US"/>
              <a:t>Insert a short heading here</a:t>
            </a:r>
          </a:p>
        </p:txBody>
      </p:sp>
      <p:sp>
        <p:nvSpPr>
          <p:cNvPr id="18" name="Paragraph">
            <a:extLst>
              <a:ext uri="{FF2B5EF4-FFF2-40B4-BE49-F238E27FC236}">
                <a16:creationId xmlns:a16="http://schemas.microsoft.com/office/drawing/2014/main" id="{404FA302-96DB-2642-2E66-B1EE32AA792D}"/>
              </a:ext>
            </a:extLst>
          </p:cNvPr>
          <p:cNvSpPr>
            <a:spLocks noGrp="1"/>
          </p:cNvSpPr>
          <p:nvPr>
            <p:ph type="body" sz="quarter" idx="11" hasCustomPrompt="1"/>
          </p:nvPr>
        </p:nvSpPr>
        <p:spPr>
          <a:xfrm>
            <a:off x="609600" y="2168589"/>
            <a:ext cx="4804065" cy="3698811"/>
          </a:xfrm>
        </p:spPr>
        <p:txBody>
          <a:bodyPr>
            <a:noAutofit/>
          </a:body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2" name="Picture">
            <a:extLst>
              <a:ext uri="{FF2B5EF4-FFF2-40B4-BE49-F238E27FC236}">
                <a16:creationId xmlns:a16="http://schemas.microsoft.com/office/drawing/2014/main" id="{A6CB34FA-23AC-BABC-3AAE-4B70020A596B}"/>
              </a:ext>
            </a:extLst>
          </p:cNvPr>
          <p:cNvSpPr>
            <a:spLocks noGrp="1"/>
          </p:cNvSpPr>
          <p:nvPr>
            <p:ph type="pic" sz="quarter" idx="23" hasCustomPrompt="1"/>
          </p:nvPr>
        </p:nvSpPr>
        <p:spPr>
          <a:xfrm>
            <a:off x="6096000" y="0"/>
            <a:ext cx="6096000" cy="6857999"/>
          </a:xfrm>
        </p:spPr>
        <p:txBody>
          <a:bodyPr/>
          <a:lstStyle>
            <a:lvl1pPr algn="ctr">
              <a:defRPr/>
            </a:lvl1pPr>
          </a:lstStyle>
          <a:p>
            <a:r>
              <a:rPr lang="en-US"/>
              <a:t>Click on icon to add picture.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chemeClr val="bg1"/>
                </a:solidFill>
              </a:defRPr>
            </a:lvl1pPr>
          </a:lstStyle>
          <a:p>
            <a:fld id="{89CCCE05-3D73-C342-87D0-B1A1DCD155BB}" type="slidenum">
              <a:rPr lang="en-US" smtClean="0"/>
              <a:pPr/>
              <a:t>‹#›</a:t>
            </a:fld>
            <a:endParaRPr lang="en-US"/>
          </a:p>
        </p:txBody>
      </p:sp>
      <p:pic>
        <p:nvPicPr>
          <p:cNvPr id="3" name="Picture 2">
            <a:extLst>
              <a:ext uri="{FF2B5EF4-FFF2-40B4-BE49-F238E27FC236}">
                <a16:creationId xmlns:a16="http://schemas.microsoft.com/office/drawing/2014/main" id="{8873A7EE-FBB9-787D-DA7A-CEECB28B60D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1399854243"/>
      </p:ext>
    </p:extLst>
  </p:cSld>
  <p:clrMapOvr>
    <a:masterClrMapping/>
  </p:clrMapOvr>
  <p:extLst>
    <p:ext uri="{DCECCB84-F9BA-43D5-87BE-67443E8EF086}">
      <p15:sldGuideLst xmlns:p15="http://schemas.microsoft.com/office/powerpoint/2012/main">
        <p15:guide id="3" orient="horz" pos="576" userDrawn="1">
          <p15:clr>
            <a:srgbClr val="FBAE40"/>
          </p15:clr>
        </p15:guide>
        <p15:guide id="4" orient="horz" pos="36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Line Heading v2">
    <p:bg>
      <p:bgPr>
        <a:solidFill>
          <a:schemeClr val="bg1"/>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DC028489-9339-7B4A-3A5E-8B95875ABE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1" cy="6858000"/>
          </a:xfrm>
          <a:prstGeom prst="rect">
            <a:avLst/>
          </a:prstGeom>
        </p:spPr>
      </p:pic>
      <p:sp>
        <p:nvSpPr>
          <p:cNvPr id="2" name="Title">
            <a:extLst>
              <a:ext uri="{FF2B5EF4-FFF2-40B4-BE49-F238E27FC236}">
                <a16:creationId xmlns:a16="http://schemas.microsoft.com/office/drawing/2014/main" id="{E1BDE830-A15F-8469-397A-F315DDA65303}"/>
              </a:ext>
            </a:extLst>
          </p:cNvPr>
          <p:cNvSpPr>
            <a:spLocks noGrp="1"/>
          </p:cNvSpPr>
          <p:nvPr>
            <p:ph type="title" hasCustomPrompt="1"/>
          </p:nvPr>
        </p:nvSpPr>
        <p:spPr>
          <a:xfrm>
            <a:off x="629285" y="2564346"/>
            <a:ext cx="5684520" cy="1800493"/>
          </a:xfrm>
        </p:spPr>
        <p:txBody>
          <a:bodyPr wrap="square" lIns="0" tIns="0" rIns="0" bIns="0">
            <a:noAutofit/>
          </a:bodyPr>
          <a:lstStyle>
            <a:lvl1pPr>
              <a:lnSpc>
                <a:spcPct val="65000"/>
              </a:lnSpc>
              <a:defRPr sz="8000" cap="none" baseline="0">
                <a:solidFill>
                  <a:schemeClr val="bg1"/>
                </a:solidFill>
              </a:defRPr>
            </a:lvl1pPr>
          </a:lstStyle>
          <a:p>
            <a:r>
              <a:rPr lang="en-US"/>
              <a:t>Insert longer title here</a:t>
            </a:r>
          </a:p>
        </p:txBody>
      </p:sp>
      <p:sp>
        <p:nvSpPr>
          <p:cNvPr id="6" name="Presenter Name">
            <a:extLst>
              <a:ext uri="{FF2B5EF4-FFF2-40B4-BE49-F238E27FC236}">
                <a16:creationId xmlns:a16="http://schemas.microsoft.com/office/drawing/2014/main" id="{082BB870-A034-0C99-1ACB-6724CD0A653F}"/>
              </a:ext>
            </a:extLst>
          </p:cNvPr>
          <p:cNvSpPr>
            <a:spLocks noGrp="1"/>
          </p:cNvSpPr>
          <p:nvPr>
            <p:ph type="body" sz="quarter" idx="12" hasCustomPrompt="1"/>
          </p:nvPr>
        </p:nvSpPr>
        <p:spPr>
          <a:xfrm>
            <a:off x="633984" y="5347554"/>
            <a:ext cx="3297959" cy="340863"/>
          </a:xfrm>
          <a:prstGeom prst="rect">
            <a:avLst/>
          </a:prstGeom>
        </p:spPr>
        <p:txBody>
          <a:bodyPr vert="horz" wrap="square" lIns="0" tIns="0" rIns="0" bIns="0" rtlCol="0">
            <a:noAutofit/>
          </a:bodyPr>
          <a:lstStyle>
            <a:lvl1pPr marL="0" indent="0">
              <a:buNone/>
              <a:defRPr lang="en-US"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r>
              <a:rPr lang="en-US"/>
              <a:t>Presented by [Insert Name]</a:t>
            </a:r>
          </a:p>
        </p:txBody>
      </p:sp>
      <p:sp>
        <p:nvSpPr>
          <p:cNvPr id="7" name="Date">
            <a:extLst>
              <a:ext uri="{FF2B5EF4-FFF2-40B4-BE49-F238E27FC236}">
                <a16:creationId xmlns:a16="http://schemas.microsoft.com/office/drawing/2014/main" id="{DCF05AC9-8382-F4F9-519A-19421D0BD1E3}"/>
              </a:ext>
            </a:extLst>
          </p:cNvPr>
          <p:cNvSpPr>
            <a:spLocks noGrp="1"/>
          </p:cNvSpPr>
          <p:nvPr>
            <p:ph type="body" sz="quarter" idx="13" hasCustomPrompt="1"/>
          </p:nvPr>
        </p:nvSpPr>
        <p:spPr>
          <a:xfrm>
            <a:off x="633984" y="5688417"/>
            <a:ext cx="3297959" cy="340863"/>
          </a:xfrm>
          <a:prstGeom prst="rect">
            <a:avLst/>
          </a:prstGeom>
        </p:spPr>
        <p:txBody>
          <a:bodyPr vert="horz" wrap="square" lIns="0" tIns="0" rIns="0" bIns="0" rtlCol="0">
            <a:noAutofit/>
          </a:bodyPr>
          <a:lstStyle>
            <a:lvl1pPr marL="0" indent="0">
              <a:buNone/>
              <a:defRPr lang="en-US"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r>
              <a:rPr lang="en-US"/>
              <a:t>[Insert Date]</a:t>
            </a:r>
          </a:p>
        </p:txBody>
      </p:sp>
      <p:pic>
        <p:nvPicPr>
          <p:cNvPr id="9" name="Picture 8" descr="Stony Brook University&#10;State University of New York">
            <a:extLst>
              <a:ext uri="{FF2B5EF4-FFF2-40B4-BE49-F238E27FC236}">
                <a16:creationId xmlns:a16="http://schemas.microsoft.com/office/drawing/2014/main" id="{3D1B6699-C4AD-E3A3-A5BE-335F915850C3}"/>
              </a:ext>
            </a:extLst>
          </p:cNvPr>
          <p:cNvPicPr>
            <a:picLocks noChangeAspect="1"/>
          </p:cNvPicPr>
          <p:nvPr userDrawn="1"/>
        </p:nvPicPr>
        <p:blipFill>
          <a:blip r:embed="rId4"/>
          <a:stretch>
            <a:fillRect/>
          </a:stretch>
        </p:blipFill>
        <p:spPr>
          <a:xfrm>
            <a:off x="640171" y="1785779"/>
            <a:ext cx="2112846" cy="431497"/>
          </a:xfrm>
          <a:prstGeom prst="rect">
            <a:avLst/>
          </a:prstGeom>
        </p:spPr>
      </p:pic>
      <p:sp>
        <p:nvSpPr>
          <p:cNvPr id="4" name="Subtitle">
            <a:extLst>
              <a:ext uri="{FF2B5EF4-FFF2-40B4-BE49-F238E27FC236}">
                <a16:creationId xmlns:a16="http://schemas.microsoft.com/office/drawing/2014/main" id="{0D3B585E-E477-1256-0EAC-38884A86403B}"/>
              </a:ext>
            </a:extLst>
          </p:cNvPr>
          <p:cNvSpPr>
            <a:spLocks noGrp="1"/>
          </p:cNvSpPr>
          <p:nvPr>
            <p:ph type="body" sz="quarter" idx="11" hasCustomPrompt="1"/>
          </p:nvPr>
        </p:nvSpPr>
        <p:spPr>
          <a:xfrm>
            <a:off x="633984" y="4240575"/>
            <a:ext cx="5486400" cy="465127"/>
          </a:xfrm>
          <a:prstGeom prst="rect">
            <a:avLst/>
          </a:prstGeom>
        </p:spPr>
        <p:txBody>
          <a:bodyPr vert="horz" wrap="square" lIns="0" tIns="0" rIns="0" bIns="0" rtlCol="0">
            <a:noAutofit/>
          </a:bodyPr>
          <a:lstStyle>
            <a:lvl1pPr marL="0" indent="0">
              <a:buNone/>
              <a:defRPr lang="en-US" sz="1800" dirty="0">
                <a:solidFill>
                  <a:schemeClr val="bg1"/>
                </a:solidFill>
              </a:defRPr>
            </a:lvl1pPr>
          </a:lstStyle>
          <a:p>
            <a:pPr lvl="0"/>
            <a:r>
              <a:rPr lang="en-US"/>
              <a:t>Insert your subtitle here</a:t>
            </a:r>
          </a:p>
        </p:txBody>
      </p:sp>
    </p:spTree>
    <p:custDataLst>
      <p:tags r:id="rId1"/>
    </p:custDataLst>
    <p:extLst>
      <p:ext uri="{BB962C8B-B14F-4D97-AF65-F5344CB8AC3E}">
        <p14:creationId xmlns:p14="http://schemas.microsoft.com/office/powerpoint/2010/main" val="2252799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Line Heading, Text, 3 Photos">
    <p:bg>
      <p:bgPr>
        <a:solidFill>
          <a:schemeClr val="bg1"/>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C75B92EF-786E-2E0B-C547-C80D92FC2D35}"/>
              </a:ext>
            </a:extLst>
          </p:cNvPr>
          <p:cNvSpPr>
            <a:spLocks noGrp="1"/>
          </p:cNvSpPr>
          <p:nvPr>
            <p:ph type="title" hasCustomPrompt="1"/>
          </p:nvPr>
        </p:nvSpPr>
        <p:spPr>
          <a:xfrm>
            <a:off x="609600" y="914400"/>
            <a:ext cx="4804064" cy="1254189"/>
          </a:xfrm>
        </p:spPr>
        <p:txBody>
          <a:bodyPr anchor="t" anchorCtr="0">
            <a:noAutofit/>
          </a:bodyPr>
          <a:lstStyle>
            <a:lvl1pPr>
              <a:defRPr cap="none" baseline="0"/>
            </a:lvl1pPr>
          </a:lstStyle>
          <a:p>
            <a:r>
              <a:rPr lang="en-US"/>
              <a:t>Insert a short heading here</a:t>
            </a:r>
          </a:p>
        </p:txBody>
      </p:sp>
      <p:sp>
        <p:nvSpPr>
          <p:cNvPr id="15" name="Paragraph">
            <a:extLst>
              <a:ext uri="{FF2B5EF4-FFF2-40B4-BE49-F238E27FC236}">
                <a16:creationId xmlns:a16="http://schemas.microsoft.com/office/drawing/2014/main" id="{52E05021-B5EF-2AFA-053B-D767A68B2623}"/>
              </a:ext>
            </a:extLst>
          </p:cNvPr>
          <p:cNvSpPr>
            <a:spLocks noGrp="1"/>
          </p:cNvSpPr>
          <p:nvPr>
            <p:ph type="body" sz="quarter" idx="11" hasCustomPrompt="1"/>
          </p:nvPr>
        </p:nvSpPr>
        <p:spPr>
          <a:xfrm>
            <a:off x="609600" y="2168589"/>
            <a:ext cx="4804064" cy="3698811"/>
          </a:xfrm>
        </p:spPr>
        <p:txBody>
          <a:bodyPr>
            <a:noAutofit/>
          </a:body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4" name="Picture #1">
            <a:extLst>
              <a:ext uri="{FF2B5EF4-FFF2-40B4-BE49-F238E27FC236}">
                <a16:creationId xmlns:a16="http://schemas.microsoft.com/office/drawing/2014/main" id="{B48A6BC3-0F38-9B53-6360-E0C3631A2FB3}"/>
              </a:ext>
            </a:extLst>
          </p:cNvPr>
          <p:cNvSpPr>
            <a:spLocks noGrp="1"/>
          </p:cNvSpPr>
          <p:nvPr>
            <p:ph type="pic" sz="quarter" idx="14" hasCustomPrompt="1"/>
          </p:nvPr>
        </p:nvSpPr>
        <p:spPr>
          <a:xfrm>
            <a:off x="5924544" y="633845"/>
            <a:ext cx="2743200" cy="5486400"/>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6" name="Picture #2">
            <a:extLst>
              <a:ext uri="{FF2B5EF4-FFF2-40B4-BE49-F238E27FC236}">
                <a16:creationId xmlns:a16="http://schemas.microsoft.com/office/drawing/2014/main" id="{5D91E6A7-43C0-8166-4EFC-D5831F075E37}"/>
              </a:ext>
            </a:extLst>
          </p:cNvPr>
          <p:cNvSpPr>
            <a:spLocks noGrp="1"/>
          </p:cNvSpPr>
          <p:nvPr>
            <p:ph type="pic" sz="quarter" idx="15" hasCustomPrompt="1"/>
          </p:nvPr>
        </p:nvSpPr>
        <p:spPr>
          <a:xfrm>
            <a:off x="8839200" y="633845"/>
            <a:ext cx="2743200" cy="2671760"/>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8" name="Picture #3">
            <a:extLst>
              <a:ext uri="{FF2B5EF4-FFF2-40B4-BE49-F238E27FC236}">
                <a16:creationId xmlns:a16="http://schemas.microsoft.com/office/drawing/2014/main" id="{944289F1-DC12-6A43-B6A7-D0F995F5F1E9}"/>
              </a:ext>
            </a:extLst>
          </p:cNvPr>
          <p:cNvSpPr>
            <a:spLocks noGrp="1"/>
          </p:cNvSpPr>
          <p:nvPr>
            <p:ph type="pic" sz="quarter" idx="16" hasCustomPrompt="1"/>
          </p:nvPr>
        </p:nvSpPr>
        <p:spPr>
          <a:xfrm>
            <a:off x="8839200" y="3448485"/>
            <a:ext cx="2743200" cy="2671760"/>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3" name="Picture 2">
            <a:extLst>
              <a:ext uri="{FF2B5EF4-FFF2-40B4-BE49-F238E27FC236}">
                <a16:creationId xmlns:a16="http://schemas.microsoft.com/office/drawing/2014/main" id="{C2870261-C5A4-D000-7B13-80398822DE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rcRect r="98281"/>
          <a:stretch/>
        </p:blipFill>
        <p:spPr>
          <a:xfrm>
            <a:off x="0" y="-1"/>
            <a:ext cx="209544" cy="6858001"/>
          </a:xfrm>
          <a:prstGeom prst="rect">
            <a:avLst/>
          </a:prstGeom>
        </p:spPr>
      </p:pic>
      <p:pic>
        <p:nvPicPr>
          <p:cNvPr id="2" name="Picture 1">
            <a:extLst>
              <a:ext uri="{FF2B5EF4-FFF2-40B4-BE49-F238E27FC236}">
                <a16:creationId xmlns:a16="http://schemas.microsoft.com/office/drawing/2014/main" id="{792E25CA-227F-61B1-B75B-CD459DA6BDC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1672351338"/>
      </p:ext>
    </p:extLst>
  </p:cSld>
  <p:clrMapOvr>
    <a:masterClrMapping/>
  </p:clrMapOvr>
  <p:extLst>
    <p:ext uri="{DCECCB84-F9BA-43D5-87BE-67443E8EF086}">
      <p15:sldGuideLst xmlns:p15="http://schemas.microsoft.com/office/powerpoint/2012/main">
        <p15:guide id="3" orient="horz" pos="576" userDrawn="1">
          <p15:clr>
            <a:srgbClr val="FBAE40"/>
          </p15:clr>
        </p15:guide>
        <p15:guide id="4" orient="horz" pos="369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Line Heading, Subtitle, Text, Large Phot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A79C641E-DA25-DF54-AB44-6DEFFB6A1CD0}"/>
              </a:ext>
            </a:extLst>
          </p:cNvPr>
          <p:cNvSpPr>
            <a:spLocks noGrp="1"/>
          </p:cNvSpPr>
          <p:nvPr>
            <p:ph type="title" hasCustomPrompt="1"/>
          </p:nvPr>
        </p:nvSpPr>
        <p:spPr>
          <a:xfrm>
            <a:off x="609602" y="914400"/>
            <a:ext cx="4804062" cy="1254189"/>
          </a:xfrm>
        </p:spPr>
        <p:txBody>
          <a:bodyPr anchor="t" anchorCtr="0">
            <a:noAutofit/>
          </a:bodyPr>
          <a:lstStyle>
            <a:lvl1pPr>
              <a:defRPr cap="none" baseline="0"/>
            </a:lvl1pPr>
          </a:lstStyle>
          <a:p>
            <a:r>
              <a:rPr lang="en-US"/>
              <a:t>Insert a short heading here</a:t>
            </a:r>
          </a:p>
        </p:txBody>
      </p:sp>
      <p:sp>
        <p:nvSpPr>
          <p:cNvPr id="4" name="Subtitle">
            <a:extLst>
              <a:ext uri="{FF2B5EF4-FFF2-40B4-BE49-F238E27FC236}">
                <a16:creationId xmlns:a16="http://schemas.microsoft.com/office/drawing/2014/main" id="{214DCDD3-2A3D-4BEE-92FD-E1A8917AB4DE}"/>
              </a:ext>
            </a:extLst>
          </p:cNvPr>
          <p:cNvSpPr>
            <a:spLocks noGrp="1"/>
          </p:cNvSpPr>
          <p:nvPr>
            <p:ph type="body" sz="quarter" idx="25" hasCustomPrompt="1"/>
          </p:nvPr>
        </p:nvSpPr>
        <p:spPr>
          <a:xfrm>
            <a:off x="613429" y="2075939"/>
            <a:ext cx="4800234" cy="391835"/>
          </a:xfrm>
        </p:spPr>
        <p:txBody>
          <a:bodyPr vert="horz" wrap="square" lIns="91440" tIns="45720" rIns="91440" bIns="45720" rtlCol="0" anchor="ctr">
            <a:noAutofit/>
          </a:bodyPr>
          <a:lstStyle>
            <a:lvl1pPr marL="0" indent="0">
              <a:lnSpc>
                <a:spcPct val="100000"/>
              </a:lnSpc>
              <a:spcBef>
                <a:spcPts val="0"/>
              </a:spcBef>
              <a:buNone/>
              <a:defRPr lang="en-US" sz="2400" b="1" i="0" cap="none" baseline="0" dirty="0" smtClean="0">
                <a:solidFill>
                  <a:srgbClr val="000000"/>
                </a:solidFill>
                <a:latin typeface="Alumni Sans" pitchFamily="2" charset="77"/>
              </a:defRPr>
            </a:lvl1pPr>
          </a:lstStyle>
          <a:p>
            <a:pPr marL="342900" lvl="0" indent="-342900"/>
            <a:r>
              <a:rPr lang="en-US"/>
              <a:t>Insert A 1-line Subtitle Here</a:t>
            </a:r>
          </a:p>
        </p:txBody>
      </p:sp>
      <p:sp>
        <p:nvSpPr>
          <p:cNvPr id="15" name="Paragraph">
            <a:extLst>
              <a:ext uri="{FF2B5EF4-FFF2-40B4-BE49-F238E27FC236}">
                <a16:creationId xmlns:a16="http://schemas.microsoft.com/office/drawing/2014/main" id="{33D32586-2C40-67B9-29C4-633A10E7B61E}"/>
              </a:ext>
            </a:extLst>
          </p:cNvPr>
          <p:cNvSpPr>
            <a:spLocks noGrp="1"/>
          </p:cNvSpPr>
          <p:nvPr>
            <p:ph type="body" sz="quarter" idx="24" hasCustomPrompt="1"/>
          </p:nvPr>
        </p:nvSpPr>
        <p:spPr>
          <a:xfrm>
            <a:off x="609600" y="2549586"/>
            <a:ext cx="4804063" cy="3317814"/>
          </a:xfrm>
        </p:spPr>
        <p:txBody>
          <a:body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2" name="Picture">
            <a:extLst>
              <a:ext uri="{FF2B5EF4-FFF2-40B4-BE49-F238E27FC236}">
                <a16:creationId xmlns:a16="http://schemas.microsoft.com/office/drawing/2014/main" id="{A6CB34FA-23AC-BABC-3AAE-4B70020A596B}"/>
              </a:ext>
            </a:extLst>
          </p:cNvPr>
          <p:cNvSpPr>
            <a:spLocks noGrp="1"/>
          </p:cNvSpPr>
          <p:nvPr>
            <p:ph type="pic" sz="quarter" idx="23" hasCustomPrompt="1"/>
          </p:nvPr>
        </p:nvSpPr>
        <p:spPr>
          <a:xfrm>
            <a:off x="6096000" y="0"/>
            <a:ext cx="6096000" cy="6857999"/>
          </a:xfrm>
        </p:spPr>
        <p:txBody>
          <a:bodyPr/>
          <a:lstStyle>
            <a:lvl1pPr algn="ctr">
              <a:defRPr/>
            </a:lvl1pPr>
          </a:lstStyle>
          <a:p>
            <a:r>
              <a:rPr lang="en-US"/>
              <a:t>Click on icon to add picture.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chemeClr val="bg1"/>
                </a:solidFill>
              </a:defRPr>
            </a:lvl1pPr>
          </a:lstStyle>
          <a:p>
            <a:fld id="{89CCCE05-3D73-C342-87D0-B1A1DCD155BB}" type="slidenum">
              <a:rPr lang="en-US" smtClean="0"/>
              <a:pPr/>
              <a:t>‹#›</a:t>
            </a:fld>
            <a:endParaRPr lang="en-US"/>
          </a:p>
        </p:txBody>
      </p:sp>
      <p:pic>
        <p:nvPicPr>
          <p:cNvPr id="3" name="Picture 2">
            <a:extLst>
              <a:ext uri="{FF2B5EF4-FFF2-40B4-BE49-F238E27FC236}">
                <a16:creationId xmlns:a16="http://schemas.microsoft.com/office/drawing/2014/main" id="{D48C4E1E-BEEC-6C34-BBE5-F10F0C84AD4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2024118490"/>
      </p:ext>
    </p:extLst>
  </p:cSld>
  <p:clrMapOvr>
    <a:masterClrMapping/>
  </p:clrMapOvr>
  <p:extLst>
    <p:ext uri="{DCECCB84-F9BA-43D5-87BE-67443E8EF086}">
      <p15:sldGuideLst xmlns:p15="http://schemas.microsoft.com/office/powerpoint/2012/main">
        <p15:guide id="3" orient="horz" pos="576" userDrawn="1">
          <p15:clr>
            <a:srgbClr val="FBAE40"/>
          </p15:clr>
        </p15:guide>
        <p15:guide id="4" orient="horz" pos="369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Line Heading, Subtitle, Text, 3 Photos">
    <p:bg>
      <p:bgPr>
        <a:solidFill>
          <a:schemeClr val="bg1"/>
        </a:solidFill>
        <a:effectLst/>
      </p:bgPr>
    </p:bg>
    <p:spTree>
      <p:nvGrpSpPr>
        <p:cNvPr id="1" name=""/>
        <p:cNvGrpSpPr/>
        <p:nvPr/>
      </p:nvGrpSpPr>
      <p:grpSpPr>
        <a:xfrm>
          <a:off x="0" y="0"/>
          <a:ext cx="0" cy="0"/>
          <a:chOff x="0" y="0"/>
          <a:chExt cx="0" cy="0"/>
        </a:xfrm>
      </p:grpSpPr>
      <p:sp>
        <p:nvSpPr>
          <p:cNvPr id="21" name="Title">
            <a:extLst>
              <a:ext uri="{FF2B5EF4-FFF2-40B4-BE49-F238E27FC236}">
                <a16:creationId xmlns:a16="http://schemas.microsoft.com/office/drawing/2014/main" id="{8CBE0929-BAA8-FAE8-03A9-44AC2B550F3F}"/>
              </a:ext>
            </a:extLst>
          </p:cNvPr>
          <p:cNvSpPr>
            <a:spLocks noGrp="1"/>
          </p:cNvSpPr>
          <p:nvPr>
            <p:ph type="title" hasCustomPrompt="1"/>
          </p:nvPr>
        </p:nvSpPr>
        <p:spPr>
          <a:xfrm>
            <a:off x="609600" y="914400"/>
            <a:ext cx="4804064" cy="1254189"/>
          </a:xfrm>
        </p:spPr>
        <p:txBody>
          <a:bodyPr anchor="t" anchorCtr="0">
            <a:noAutofit/>
          </a:bodyPr>
          <a:lstStyle>
            <a:lvl1pPr>
              <a:defRPr cap="none" baseline="0"/>
            </a:lvl1pPr>
          </a:lstStyle>
          <a:p>
            <a:r>
              <a:rPr lang="en-US"/>
              <a:t>Insert a short heading here</a:t>
            </a:r>
          </a:p>
        </p:txBody>
      </p:sp>
      <p:sp>
        <p:nvSpPr>
          <p:cNvPr id="5" name="Subtitle">
            <a:extLst>
              <a:ext uri="{FF2B5EF4-FFF2-40B4-BE49-F238E27FC236}">
                <a16:creationId xmlns:a16="http://schemas.microsoft.com/office/drawing/2014/main" id="{91286B0E-B03D-C56F-0DC4-AEE566778E10}"/>
              </a:ext>
            </a:extLst>
          </p:cNvPr>
          <p:cNvSpPr>
            <a:spLocks noGrp="1"/>
          </p:cNvSpPr>
          <p:nvPr>
            <p:ph type="body" sz="quarter" idx="25" hasCustomPrompt="1"/>
          </p:nvPr>
        </p:nvSpPr>
        <p:spPr>
          <a:xfrm>
            <a:off x="613429" y="2075939"/>
            <a:ext cx="4800234" cy="391835"/>
          </a:xfrm>
        </p:spPr>
        <p:txBody>
          <a:bodyPr vert="horz" wrap="square" lIns="91440" tIns="45720" rIns="91440" bIns="45720" rtlCol="0" anchor="ctr">
            <a:noAutofit/>
          </a:bodyPr>
          <a:lstStyle>
            <a:lvl1pPr marL="0" indent="0">
              <a:lnSpc>
                <a:spcPct val="100000"/>
              </a:lnSpc>
              <a:spcBef>
                <a:spcPts val="0"/>
              </a:spcBef>
              <a:buNone/>
              <a:defRPr lang="en-US" sz="2400" b="1" i="0" cap="none" baseline="0" dirty="0" smtClean="0">
                <a:solidFill>
                  <a:srgbClr val="000000"/>
                </a:solidFill>
                <a:latin typeface="Alumni Sans" pitchFamily="2" charset="77"/>
              </a:defRPr>
            </a:lvl1pPr>
          </a:lstStyle>
          <a:p>
            <a:pPr marL="342900" lvl="0" indent="-342900"/>
            <a:r>
              <a:rPr lang="en-US"/>
              <a:t>Insert A 1-line Subtitle Here</a:t>
            </a:r>
          </a:p>
        </p:txBody>
      </p:sp>
      <p:sp>
        <p:nvSpPr>
          <p:cNvPr id="19" name="Paragraph">
            <a:extLst>
              <a:ext uri="{FF2B5EF4-FFF2-40B4-BE49-F238E27FC236}">
                <a16:creationId xmlns:a16="http://schemas.microsoft.com/office/drawing/2014/main" id="{B24413C0-14E2-691B-EE14-9035BDF7A28C}"/>
              </a:ext>
            </a:extLst>
          </p:cNvPr>
          <p:cNvSpPr>
            <a:spLocks noGrp="1"/>
          </p:cNvSpPr>
          <p:nvPr>
            <p:ph type="body" sz="quarter" idx="24" hasCustomPrompt="1"/>
          </p:nvPr>
        </p:nvSpPr>
        <p:spPr>
          <a:xfrm>
            <a:off x="609600" y="2549586"/>
            <a:ext cx="4804064" cy="3317814"/>
          </a:xfrm>
        </p:spPr>
        <p:txBody>
          <a:body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4" name="Picture #1">
            <a:extLst>
              <a:ext uri="{FF2B5EF4-FFF2-40B4-BE49-F238E27FC236}">
                <a16:creationId xmlns:a16="http://schemas.microsoft.com/office/drawing/2014/main" id="{B48A6BC3-0F38-9B53-6360-E0C3631A2FB3}"/>
              </a:ext>
            </a:extLst>
          </p:cNvPr>
          <p:cNvSpPr>
            <a:spLocks noGrp="1"/>
          </p:cNvSpPr>
          <p:nvPr>
            <p:ph type="pic" sz="quarter" idx="14" hasCustomPrompt="1"/>
          </p:nvPr>
        </p:nvSpPr>
        <p:spPr>
          <a:xfrm>
            <a:off x="5924544" y="633845"/>
            <a:ext cx="2743200" cy="5486400"/>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6" name="Picture #2">
            <a:extLst>
              <a:ext uri="{FF2B5EF4-FFF2-40B4-BE49-F238E27FC236}">
                <a16:creationId xmlns:a16="http://schemas.microsoft.com/office/drawing/2014/main" id="{5D91E6A7-43C0-8166-4EFC-D5831F075E37}"/>
              </a:ext>
            </a:extLst>
          </p:cNvPr>
          <p:cNvSpPr>
            <a:spLocks noGrp="1"/>
          </p:cNvSpPr>
          <p:nvPr>
            <p:ph type="pic" sz="quarter" idx="15" hasCustomPrompt="1"/>
          </p:nvPr>
        </p:nvSpPr>
        <p:spPr>
          <a:xfrm>
            <a:off x="8839200" y="633845"/>
            <a:ext cx="2743200" cy="2671760"/>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8" name="Picture #3">
            <a:extLst>
              <a:ext uri="{FF2B5EF4-FFF2-40B4-BE49-F238E27FC236}">
                <a16:creationId xmlns:a16="http://schemas.microsoft.com/office/drawing/2014/main" id="{944289F1-DC12-6A43-B6A7-D0F995F5F1E9}"/>
              </a:ext>
            </a:extLst>
          </p:cNvPr>
          <p:cNvSpPr>
            <a:spLocks noGrp="1"/>
          </p:cNvSpPr>
          <p:nvPr>
            <p:ph type="pic" sz="quarter" idx="16" hasCustomPrompt="1"/>
          </p:nvPr>
        </p:nvSpPr>
        <p:spPr>
          <a:xfrm>
            <a:off x="8839200" y="3448485"/>
            <a:ext cx="2743200" cy="2671760"/>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2" name="Picture 1">
            <a:extLst>
              <a:ext uri="{FF2B5EF4-FFF2-40B4-BE49-F238E27FC236}">
                <a16:creationId xmlns:a16="http://schemas.microsoft.com/office/drawing/2014/main" id="{9AB91CB2-5804-EFF9-C3EF-5AFB1F7629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rcRect r="98281"/>
          <a:stretch/>
        </p:blipFill>
        <p:spPr>
          <a:xfrm>
            <a:off x="0" y="-1"/>
            <a:ext cx="209544" cy="6858001"/>
          </a:xfrm>
          <a:prstGeom prst="rect">
            <a:avLst/>
          </a:prstGeom>
        </p:spPr>
      </p:pic>
      <p:pic>
        <p:nvPicPr>
          <p:cNvPr id="3" name="Picture 2">
            <a:extLst>
              <a:ext uri="{FF2B5EF4-FFF2-40B4-BE49-F238E27FC236}">
                <a16:creationId xmlns:a16="http://schemas.microsoft.com/office/drawing/2014/main" id="{472E1C5E-6C55-29A2-2F19-DA610AE2E39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552160257"/>
      </p:ext>
    </p:extLst>
  </p:cSld>
  <p:clrMapOvr>
    <a:masterClrMapping/>
  </p:clrMapOvr>
  <p:extLst>
    <p:ext uri="{DCECCB84-F9BA-43D5-87BE-67443E8EF086}">
      <p15:sldGuideLst xmlns:p15="http://schemas.microsoft.com/office/powerpoint/2012/main">
        <p15:guide id="3" orient="horz" pos="576" userDrawn="1">
          <p15:clr>
            <a:srgbClr val="FBAE40"/>
          </p15:clr>
        </p15:guide>
        <p15:guide id="4" orient="horz" pos="369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4" name="Picture">
            <a:extLst>
              <a:ext uri="{FF2B5EF4-FFF2-40B4-BE49-F238E27FC236}">
                <a16:creationId xmlns:a16="http://schemas.microsoft.com/office/drawing/2014/main" id="{B48A6BC3-0F38-9B53-6360-E0C3631A2FB3}"/>
              </a:ext>
            </a:extLst>
          </p:cNvPr>
          <p:cNvSpPr>
            <a:spLocks noGrp="1"/>
          </p:cNvSpPr>
          <p:nvPr>
            <p:ph type="pic" sz="quarter" idx="14" hasCustomPrompt="1"/>
          </p:nvPr>
        </p:nvSpPr>
        <p:spPr>
          <a:xfrm>
            <a:off x="0" y="0"/>
            <a:ext cx="12192000" cy="6858000"/>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chemeClr val="bg1"/>
                </a:solidFill>
              </a:defRPr>
            </a:lvl1pPr>
          </a:lstStyle>
          <a:p>
            <a:fld id="{89CCCE05-3D73-C342-87D0-B1A1DCD155BB}" type="slidenum">
              <a:rPr lang="en-US" smtClean="0"/>
              <a:pPr/>
              <a:t>‹#›</a:t>
            </a:fld>
            <a:endParaRPr lang="en-US"/>
          </a:p>
        </p:txBody>
      </p:sp>
      <p:pic>
        <p:nvPicPr>
          <p:cNvPr id="2" name="Picture 1">
            <a:extLst>
              <a:ext uri="{FF2B5EF4-FFF2-40B4-BE49-F238E27FC236}">
                <a16:creationId xmlns:a16="http://schemas.microsoft.com/office/drawing/2014/main" id="{3DAA5154-5DFB-7AD1-C08E-9A1D4F4975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425442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Line Heading, 3 Photo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B1637149-C654-00AE-6DE2-017B4B0E6980}"/>
              </a:ext>
            </a:extLst>
          </p:cNvPr>
          <p:cNvSpPr>
            <a:spLocks noGrp="1"/>
          </p:cNvSpPr>
          <p:nvPr>
            <p:ph type="title" hasCustomPrompt="1"/>
          </p:nvPr>
        </p:nvSpPr>
        <p:spPr>
          <a:xfrm>
            <a:off x="609600" y="1257300"/>
            <a:ext cx="10972800" cy="1254189"/>
          </a:xfrm>
        </p:spPr>
        <p:txBody>
          <a:bodyPr anchor="t" anchorCtr="0">
            <a:noAutofit/>
          </a:bodyPr>
          <a:lstStyle>
            <a:lvl1pPr>
              <a:defRPr cap="none" baseline="0"/>
            </a:lvl1pPr>
          </a:lstStyle>
          <a:p>
            <a:r>
              <a:rPr lang="en-US"/>
              <a:t>Insert a 2-line heading here</a:t>
            </a:r>
            <a:br>
              <a:rPr lang="en-US"/>
            </a:br>
            <a:r>
              <a:rPr lang="en-US"/>
              <a:t>Insert a 2-line heading here</a:t>
            </a:r>
          </a:p>
        </p:txBody>
      </p:sp>
      <p:sp>
        <p:nvSpPr>
          <p:cNvPr id="5" name="Picture #1">
            <a:extLst>
              <a:ext uri="{FF2B5EF4-FFF2-40B4-BE49-F238E27FC236}">
                <a16:creationId xmlns:a16="http://schemas.microsoft.com/office/drawing/2014/main" id="{75086D2C-FE14-36E7-2A2F-5C62CB2A8A6E}"/>
              </a:ext>
            </a:extLst>
          </p:cNvPr>
          <p:cNvSpPr>
            <a:spLocks noGrp="1"/>
          </p:cNvSpPr>
          <p:nvPr>
            <p:ph type="pic" sz="quarter" idx="18" hasCustomPrompt="1"/>
          </p:nvPr>
        </p:nvSpPr>
        <p:spPr>
          <a:xfrm>
            <a:off x="702448" y="2772737"/>
            <a:ext cx="3339092" cy="2404872"/>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8" name="Caption #1">
            <a:extLst>
              <a:ext uri="{FF2B5EF4-FFF2-40B4-BE49-F238E27FC236}">
                <a16:creationId xmlns:a16="http://schemas.microsoft.com/office/drawing/2014/main" id="{BA2FD022-FAD1-E296-6C4D-B53003221A24}"/>
              </a:ext>
            </a:extLst>
          </p:cNvPr>
          <p:cNvSpPr>
            <a:spLocks noGrp="1"/>
          </p:cNvSpPr>
          <p:nvPr>
            <p:ph type="body" sz="quarter" idx="12" hasCustomPrompt="1"/>
          </p:nvPr>
        </p:nvSpPr>
        <p:spPr>
          <a:xfrm>
            <a:off x="613548" y="5233123"/>
            <a:ext cx="3427992" cy="340863"/>
          </a:xfrm>
          <a:prstGeom prst="rect">
            <a:avLst/>
          </a:prstGeom>
        </p:spPr>
        <p:txBody>
          <a:bodyPr wrap="square">
            <a:noAutofit/>
          </a:bodyPr>
          <a:lstStyle>
            <a:lvl1pPr marL="0" indent="0" algn="l">
              <a:buNone/>
              <a:defRPr/>
            </a:lvl1pPr>
          </a:lstStyle>
          <a:p>
            <a:pPr lvl="0"/>
            <a:r>
              <a:rPr lang="en-US"/>
              <a:t>Insert caption here.</a:t>
            </a:r>
          </a:p>
        </p:txBody>
      </p:sp>
      <p:sp>
        <p:nvSpPr>
          <p:cNvPr id="9" name="Picture #2">
            <a:extLst>
              <a:ext uri="{FF2B5EF4-FFF2-40B4-BE49-F238E27FC236}">
                <a16:creationId xmlns:a16="http://schemas.microsoft.com/office/drawing/2014/main" id="{44355E62-7EAA-D8DF-142F-7A39BB07FAA1}"/>
              </a:ext>
            </a:extLst>
          </p:cNvPr>
          <p:cNvSpPr>
            <a:spLocks noGrp="1"/>
          </p:cNvSpPr>
          <p:nvPr>
            <p:ph type="pic" sz="quarter" idx="16" hasCustomPrompt="1"/>
          </p:nvPr>
        </p:nvSpPr>
        <p:spPr>
          <a:xfrm>
            <a:off x="4433374" y="2772737"/>
            <a:ext cx="3339092" cy="2400300"/>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10" name="Caption #2">
            <a:extLst>
              <a:ext uri="{FF2B5EF4-FFF2-40B4-BE49-F238E27FC236}">
                <a16:creationId xmlns:a16="http://schemas.microsoft.com/office/drawing/2014/main" id="{13DCE553-5B68-39AC-D1F5-1A268B81740F}"/>
              </a:ext>
            </a:extLst>
          </p:cNvPr>
          <p:cNvSpPr>
            <a:spLocks noGrp="1"/>
          </p:cNvSpPr>
          <p:nvPr>
            <p:ph type="body" sz="quarter" idx="21" hasCustomPrompt="1"/>
          </p:nvPr>
        </p:nvSpPr>
        <p:spPr>
          <a:xfrm>
            <a:off x="4344474" y="5233123"/>
            <a:ext cx="3427992" cy="340863"/>
          </a:xfrm>
          <a:prstGeom prst="rect">
            <a:avLst/>
          </a:prstGeom>
        </p:spPr>
        <p:txBody>
          <a:bodyPr wrap="square">
            <a:noAutofit/>
          </a:bodyPr>
          <a:lstStyle>
            <a:lvl1pPr marL="0" indent="0" algn="l">
              <a:buNone/>
              <a:defRPr/>
            </a:lvl1pPr>
          </a:lstStyle>
          <a:p>
            <a:pPr lvl="0"/>
            <a:r>
              <a:rPr lang="en-US"/>
              <a:t>Insert caption here.</a:t>
            </a:r>
          </a:p>
        </p:txBody>
      </p:sp>
      <p:sp>
        <p:nvSpPr>
          <p:cNvPr id="11" name="Picture #3">
            <a:extLst>
              <a:ext uri="{FF2B5EF4-FFF2-40B4-BE49-F238E27FC236}">
                <a16:creationId xmlns:a16="http://schemas.microsoft.com/office/drawing/2014/main" id="{BB8E7368-3BE5-6D3A-5882-771B5B36A9C9}"/>
              </a:ext>
            </a:extLst>
          </p:cNvPr>
          <p:cNvSpPr>
            <a:spLocks noGrp="1"/>
          </p:cNvSpPr>
          <p:nvPr>
            <p:ph type="pic" sz="quarter" idx="20" hasCustomPrompt="1"/>
          </p:nvPr>
        </p:nvSpPr>
        <p:spPr>
          <a:xfrm>
            <a:off x="8164301" y="2772737"/>
            <a:ext cx="3339092" cy="2400300"/>
          </a:xfrm>
          <a:prstGeom prst="rect">
            <a:avLst/>
          </a:prstGeom>
        </p:spPr>
        <p:txBody>
          <a:bodyPr/>
          <a:lstStyle>
            <a:lvl1pPr marL="0" indent="0" algn="ctr">
              <a:buNone/>
              <a:defRPr>
                <a:solidFill>
                  <a:srgbClr val="000000"/>
                </a:solidFill>
              </a:defRPr>
            </a:lvl1pPr>
          </a:lstStyle>
          <a:p>
            <a:r>
              <a:rPr lang="en-US"/>
              <a:t>Click on icon to add picture.</a:t>
            </a:r>
          </a:p>
        </p:txBody>
      </p:sp>
      <p:sp>
        <p:nvSpPr>
          <p:cNvPr id="15" name="Caption #3">
            <a:extLst>
              <a:ext uri="{FF2B5EF4-FFF2-40B4-BE49-F238E27FC236}">
                <a16:creationId xmlns:a16="http://schemas.microsoft.com/office/drawing/2014/main" id="{95B5FB8E-BE1B-C7A1-5D2B-0D6EAE31112B}"/>
              </a:ext>
            </a:extLst>
          </p:cNvPr>
          <p:cNvSpPr>
            <a:spLocks noGrp="1"/>
          </p:cNvSpPr>
          <p:nvPr>
            <p:ph type="body" sz="quarter" idx="22" hasCustomPrompt="1"/>
          </p:nvPr>
        </p:nvSpPr>
        <p:spPr>
          <a:xfrm>
            <a:off x="8075401" y="5233123"/>
            <a:ext cx="3427992" cy="340863"/>
          </a:xfrm>
          <a:prstGeom prst="rect">
            <a:avLst/>
          </a:prstGeom>
        </p:spPr>
        <p:txBody>
          <a:bodyPr wrap="square">
            <a:noAutofit/>
          </a:bodyPr>
          <a:lstStyle>
            <a:lvl1pPr marL="0" indent="0" algn="l">
              <a:buNone/>
              <a:defRPr/>
            </a:lvl1pPr>
          </a:lstStyle>
          <a:p>
            <a:pPr lvl="0"/>
            <a:r>
              <a:rPr lang="en-US"/>
              <a:t>Insert caption here.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2" name="Picture 1">
            <a:extLst>
              <a:ext uri="{FF2B5EF4-FFF2-40B4-BE49-F238E27FC236}">
                <a16:creationId xmlns:a16="http://schemas.microsoft.com/office/drawing/2014/main" id="{D3B544BB-83B8-1C24-271C-1F693138720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1205804338"/>
      </p:ext>
    </p:extLst>
  </p:cSld>
  <p:clrMapOvr>
    <a:masterClrMapping/>
  </p:clrMapOvr>
  <p:extLst>
    <p:ext uri="{DCECCB84-F9BA-43D5-87BE-67443E8EF086}">
      <p15:sldGuideLst xmlns:p15="http://schemas.microsoft.com/office/powerpoint/2012/main">
        <p15:guide id="3" orient="horz" pos="792" userDrawn="1">
          <p15:clr>
            <a:srgbClr val="FBAE40"/>
          </p15:clr>
        </p15:guide>
        <p15:guide id="6" orient="horz" pos="1728" userDrawn="1">
          <p15:clr>
            <a:srgbClr val="FBAE40"/>
          </p15:clr>
        </p15:guide>
        <p15:guide id="7" pos="72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Line Heading, Image with Cap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D7CE3392-BF9D-ED9D-0DE4-4417EE64B767}"/>
              </a:ext>
            </a:extLst>
          </p:cNvPr>
          <p:cNvSpPr>
            <a:spLocks noGrp="1"/>
          </p:cNvSpPr>
          <p:nvPr>
            <p:ph type="title" hasCustomPrompt="1"/>
          </p:nvPr>
        </p:nvSpPr>
        <p:spPr>
          <a:xfrm>
            <a:off x="609600" y="685800"/>
            <a:ext cx="10972800" cy="700192"/>
          </a:xfrm>
        </p:spPr>
        <p:txBody>
          <a:bodyPr>
            <a:noAutofit/>
          </a:bodyPr>
          <a:lstStyle>
            <a:lvl1pPr>
              <a:defRPr cap="none" baseline="0"/>
            </a:lvl1pPr>
          </a:lstStyle>
          <a:p>
            <a:r>
              <a:rPr lang="en-US"/>
              <a:t>Insert a 1-line heading here</a:t>
            </a:r>
          </a:p>
        </p:txBody>
      </p:sp>
      <p:sp>
        <p:nvSpPr>
          <p:cNvPr id="6" name="Picture Placeholder 5">
            <a:extLst>
              <a:ext uri="{FF2B5EF4-FFF2-40B4-BE49-F238E27FC236}">
                <a16:creationId xmlns:a16="http://schemas.microsoft.com/office/drawing/2014/main" id="{DE74CABB-8725-679C-EF51-156B6CFB3AA3}"/>
              </a:ext>
            </a:extLst>
          </p:cNvPr>
          <p:cNvSpPr>
            <a:spLocks noGrp="1"/>
          </p:cNvSpPr>
          <p:nvPr>
            <p:ph type="pic" sz="quarter" idx="17" hasCustomPrompt="1"/>
          </p:nvPr>
        </p:nvSpPr>
        <p:spPr>
          <a:xfrm>
            <a:off x="702448" y="1458372"/>
            <a:ext cx="10879952" cy="4069592"/>
          </a:xfrm>
        </p:spPr>
        <p:txBody>
          <a:bodyPr anchor="ctr"/>
          <a:lstStyle>
            <a:lvl1pPr marL="0" indent="0">
              <a:buNone/>
              <a:defRPr/>
            </a:lvl1pPr>
          </a:lstStyle>
          <a:p>
            <a:pPr marL="228600" marR="0" lvl="0" indent="-228600" algn="l" defTabSz="914400" rtl="0" eaLnBrk="1" fontAlgn="auto" latinLnBrk="0" hangingPunct="1">
              <a:lnSpc>
                <a:spcPct val="120000"/>
              </a:lnSpc>
              <a:spcBef>
                <a:spcPts val="500"/>
              </a:spcBef>
              <a:spcAft>
                <a:spcPts val="500"/>
              </a:spcAft>
              <a:buClrTx/>
              <a:buSzTx/>
              <a:buFont typeface="Arial" panose="020B0604020202020204" pitchFamily="34" charset="0"/>
              <a:buChar char="•"/>
              <a:tabLst/>
              <a:defRPr/>
            </a:pPr>
            <a:r>
              <a:rPr lang="en-US"/>
              <a:t>Click on icon to add picture.</a:t>
            </a:r>
          </a:p>
          <a:p>
            <a:pPr marL="228600" marR="0" lvl="0" indent="-228600" algn="l" defTabSz="914400" rtl="0" eaLnBrk="1" fontAlgn="auto" latinLnBrk="0" hangingPunct="1">
              <a:lnSpc>
                <a:spcPct val="120000"/>
              </a:lnSpc>
              <a:spcBef>
                <a:spcPts val="500"/>
              </a:spcBef>
              <a:spcAft>
                <a:spcPts val="500"/>
              </a:spcAft>
              <a:buClrTx/>
              <a:buSzTx/>
              <a:buFont typeface="Arial" panose="020B0604020202020204" pitchFamily="34" charset="0"/>
              <a:buChar char="•"/>
              <a:tabLst/>
              <a:defRPr/>
            </a:pPr>
            <a:endParaRPr lang="en-US"/>
          </a:p>
        </p:txBody>
      </p:sp>
      <p:sp>
        <p:nvSpPr>
          <p:cNvPr id="2" name="Caption #1">
            <a:extLst>
              <a:ext uri="{FF2B5EF4-FFF2-40B4-BE49-F238E27FC236}">
                <a16:creationId xmlns:a16="http://schemas.microsoft.com/office/drawing/2014/main" id="{EFCB72FB-EDF7-D846-CD23-0CBB8C83F8BE}"/>
              </a:ext>
            </a:extLst>
          </p:cNvPr>
          <p:cNvSpPr>
            <a:spLocks noGrp="1"/>
          </p:cNvSpPr>
          <p:nvPr>
            <p:ph type="body" sz="quarter" idx="12" hasCustomPrompt="1"/>
          </p:nvPr>
        </p:nvSpPr>
        <p:spPr>
          <a:xfrm>
            <a:off x="609600" y="5672490"/>
            <a:ext cx="10972800" cy="340863"/>
          </a:xfrm>
          <a:prstGeom prst="rect">
            <a:avLst/>
          </a:prstGeom>
        </p:spPr>
        <p:txBody>
          <a:bodyPr wrap="square">
            <a:noAutofit/>
          </a:bodyPr>
          <a:lstStyle>
            <a:lvl1pPr marL="0" indent="0" algn="l">
              <a:buNone/>
              <a:defRPr/>
            </a:lvl1pPr>
          </a:lstStyle>
          <a:p>
            <a:pPr lvl="0"/>
            <a:r>
              <a:rPr lang="en-US"/>
              <a:t>Insert caption here.</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3" name="Picture 2">
            <a:extLst>
              <a:ext uri="{FF2B5EF4-FFF2-40B4-BE49-F238E27FC236}">
                <a16:creationId xmlns:a16="http://schemas.microsoft.com/office/drawing/2014/main" id="{6FF248F6-9C0F-0C97-0A93-FAA64097C80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465985963"/>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Title">
            <a:extLst>
              <a:ext uri="{FF2B5EF4-FFF2-40B4-BE49-F238E27FC236}">
                <a16:creationId xmlns:a16="http://schemas.microsoft.com/office/drawing/2014/main" id="{4D8B055B-E50C-34A6-BDD2-300D2B452722}"/>
              </a:ext>
            </a:extLst>
          </p:cNvPr>
          <p:cNvSpPr>
            <a:spLocks noGrp="1"/>
          </p:cNvSpPr>
          <p:nvPr>
            <p:ph type="title" hasCustomPrompt="1"/>
          </p:nvPr>
        </p:nvSpPr>
        <p:spPr>
          <a:xfrm>
            <a:off x="609600" y="914400"/>
            <a:ext cx="10972800" cy="700192"/>
          </a:xfrm>
        </p:spPr>
        <p:txBody>
          <a:bodyPr anchor="t" anchorCtr="0">
            <a:noAutofit/>
          </a:bodyPr>
          <a:lstStyle>
            <a:lvl1pPr algn="ctr">
              <a:defRPr cap="none" baseline="0"/>
            </a:lvl1pPr>
          </a:lstStyle>
          <a:p>
            <a:r>
              <a:rPr lang="en-US"/>
              <a:t>Our team</a:t>
            </a:r>
          </a:p>
        </p:txBody>
      </p:sp>
      <p:sp>
        <p:nvSpPr>
          <p:cNvPr id="5" name="Headshot #1">
            <a:extLst>
              <a:ext uri="{FF2B5EF4-FFF2-40B4-BE49-F238E27FC236}">
                <a16:creationId xmlns:a16="http://schemas.microsoft.com/office/drawing/2014/main" id="{228C891A-0A99-59FA-2038-F10800E91F2B}"/>
              </a:ext>
            </a:extLst>
          </p:cNvPr>
          <p:cNvSpPr>
            <a:spLocks noGrp="1" noChangeAspect="1"/>
          </p:cNvSpPr>
          <p:nvPr>
            <p:ph type="pic" sz="quarter" idx="25" hasCustomPrompt="1"/>
          </p:nvPr>
        </p:nvSpPr>
        <p:spPr>
          <a:xfrm>
            <a:off x="2022112" y="1802278"/>
            <a:ext cx="914400" cy="914400"/>
          </a:xfrm>
          <a:prstGeom prst="ellipse">
            <a:avLst/>
          </a:prstGeom>
          <a:ln w="12700">
            <a:noFill/>
          </a:ln>
          <a:effectLst>
            <a:outerShdw blurRad="63500" sx="50000" sy="50000" algn="ctr" rotWithShape="0">
              <a:prstClr val="black">
                <a:alpha val="60000"/>
              </a:prstClr>
            </a:outerShdw>
          </a:effectLst>
        </p:spPr>
        <p:txBody>
          <a:bodyPr anchor="ctr">
            <a:noAutofit/>
          </a:bodyPr>
          <a:lstStyle>
            <a:lvl1pPr marL="0" indent="0" algn="ctr">
              <a:buFont typeface="Arial" panose="020B0604020202020204" pitchFamily="34" charset="0"/>
              <a:buNone/>
              <a:defRPr sz="800"/>
            </a:lvl1pPr>
          </a:lstStyle>
          <a:p>
            <a:r>
              <a:rPr lang="en-US"/>
              <a:t>Insert Headshot</a:t>
            </a:r>
          </a:p>
        </p:txBody>
      </p:sp>
      <p:sp>
        <p:nvSpPr>
          <p:cNvPr id="14" name="Name #1">
            <a:extLst>
              <a:ext uri="{FF2B5EF4-FFF2-40B4-BE49-F238E27FC236}">
                <a16:creationId xmlns:a16="http://schemas.microsoft.com/office/drawing/2014/main" id="{6EB86407-D2A7-B0FB-247F-BE8DE0CFF374}"/>
              </a:ext>
            </a:extLst>
          </p:cNvPr>
          <p:cNvSpPr>
            <a:spLocks noGrp="1"/>
          </p:cNvSpPr>
          <p:nvPr>
            <p:ph type="body" sz="quarter" idx="11" hasCustomPrompt="1"/>
          </p:nvPr>
        </p:nvSpPr>
        <p:spPr>
          <a:xfrm>
            <a:off x="979813" y="2840380"/>
            <a:ext cx="3026429" cy="340863"/>
          </a:xfrm>
          <a:prstGeom prst="rect">
            <a:avLst/>
          </a:prstGeom>
        </p:spPr>
        <p:txBody>
          <a:bodyPr wrap="square">
            <a:noAutofit/>
          </a:bodyPr>
          <a:lstStyle>
            <a:lvl1pPr marL="0" indent="0" algn="ctr">
              <a:lnSpc>
                <a:spcPct val="100000"/>
              </a:lnSpc>
              <a:buNone/>
              <a:defRPr sz="1800" b="0" i="0">
                <a:solidFill>
                  <a:schemeClr val="tx2"/>
                </a:solidFill>
                <a:latin typeface="Bitter" pitchFamily="2" charset="77"/>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First and Last Name</a:t>
            </a:r>
          </a:p>
        </p:txBody>
      </p:sp>
      <p:sp>
        <p:nvSpPr>
          <p:cNvPr id="17" name="Position Title #1">
            <a:extLst>
              <a:ext uri="{FF2B5EF4-FFF2-40B4-BE49-F238E27FC236}">
                <a16:creationId xmlns:a16="http://schemas.microsoft.com/office/drawing/2014/main" id="{E3100077-4838-E170-6B6E-CEA3D95AB75E}"/>
              </a:ext>
            </a:extLst>
          </p:cNvPr>
          <p:cNvSpPr>
            <a:spLocks noGrp="1"/>
          </p:cNvSpPr>
          <p:nvPr>
            <p:ph type="body" sz="quarter" idx="13" hasCustomPrompt="1"/>
          </p:nvPr>
        </p:nvSpPr>
        <p:spPr>
          <a:xfrm>
            <a:off x="979813" y="3179219"/>
            <a:ext cx="3026429" cy="278731"/>
          </a:xfrm>
          <a:prstGeom prst="rect">
            <a:avLst/>
          </a:prstGeom>
        </p:spPr>
        <p:txBody>
          <a:bodyPr vert="horz" wrap="square" lIns="91440" tIns="45720" rIns="91440" bIns="45720" rtlCol="0" anchor="t">
            <a:noAutofit/>
          </a:bodyPr>
          <a:lstStyle>
            <a:lvl1pPr marL="0" indent="0" algn="ctr">
              <a:lnSpc>
                <a:spcPct val="100000"/>
              </a:lnSpc>
              <a:spcBef>
                <a:spcPts val="0"/>
              </a:spcBef>
              <a:buNone/>
              <a:defRPr lang="en-US" sz="1600" dirty="0">
                <a:solidFill>
                  <a:schemeClr val="tx1"/>
                </a:solidFill>
              </a:defRPr>
            </a:lvl1pPr>
          </a:lstStyle>
          <a:p>
            <a:pPr marL="0" lvl="0"/>
            <a:r>
              <a:rPr lang="en-US"/>
              <a:t>Position Title</a:t>
            </a:r>
          </a:p>
        </p:txBody>
      </p:sp>
      <p:sp>
        <p:nvSpPr>
          <p:cNvPr id="20" name="Bio #1">
            <a:extLst>
              <a:ext uri="{FF2B5EF4-FFF2-40B4-BE49-F238E27FC236}">
                <a16:creationId xmlns:a16="http://schemas.microsoft.com/office/drawing/2014/main" id="{E7B5EA57-A402-EB87-40DD-9DD705D159E7}"/>
              </a:ext>
            </a:extLst>
          </p:cNvPr>
          <p:cNvSpPr>
            <a:spLocks noGrp="1"/>
          </p:cNvSpPr>
          <p:nvPr>
            <p:ph type="body" sz="quarter" idx="28" hasCustomPrompt="1"/>
          </p:nvPr>
        </p:nvSpPr>
        <p:spPr>
          <a:xfrm>
            <a:off x="1046807" y="3594411"/>
            <a:ext cx="2865009" cy="1767297"/>
          </a:xfrm>
        </p:spPr>
        <p:txBody>
          <a:bodyPr wrap="square">
            <a:noAutofit/>
          </a:bodyPr>
          <a:lstStyle>
            <a:lvl1pPr marL="0" indent="0" algn="ctr">
              <a:lnSpc>
                <a:spcPct val="130000"/>
              </a:lnSpc>
              <a:spcBef>
                <a:spcPts val="1000"/>
              </a:spcBef>
              <a:buNone/>
              <a:defRPr sz="1600"/>
            </a:lvl1pPr>
            <a:lvl2pPr>
              <a:lnSpc>
                <a:spcPct val="130000"/>
              </a:lnSpc>
              <a:spcBef>
                <a:spcPts val="1000"/>
              </a:spcBef>
              <a:defRPr/>
            </a:lvl2pPr>
            <a:lvl3pPr>
              <a:lnSpc>
                <a:spcPct val="130000"/>
              </a:lnSpc>
              <a:spcBef>
                <a:spcPts val="1000"/>
              </a:spcBef>
              <a:defRPr/>
            </a:lvl3pPr>
            <a:lvl4pPr>
              <a:lnSpc>
                <a:spcPct val="130000"/>
              </a:lnSpc>
              <a:spcBef>
                <a:spcPts val="1000"/>
              </a:spcBef>
              <a:defRPr/>
            </a:lvl4pPr>
            <a:lvl5pPr>
              <a:lnSpc>
                <a:spcPct val="130000"/>
              </a:lnSpc>
              <a:spcBef>
                <a:spcPts val="1000"/>
              </a:spcBef>
              <a:defRPr/>
            </a:lvl5pPr>
          </a:lstStyle>
          <a:p>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Mus </a:t>
            </a:r>
            <a:r>
              <a:rPr lang="en-US" err="1"/>
              <a:t>magnis</a:t>
            </a:r>
            <a:r>
              <a:rPr lang="en-US"/>
              <a:t> </a:t>
            </a:r>
            <a:r>
              <a:rPr lang="en-US" err="1"/>
              <a:t>sociosqu</a:t>
            </a:r>
            <a:r>
              <a:rPr lang="en-US"/>
              <a:t> </a:t>
            </a:r>
            <a:r>
              <a:rPr lang="en-US" err="1"/>
              <a:t>mus</a:t>
            </a:r>
            <a:r>
              <a:rPr lang="en-US"/>
              <a:t> </a:t>
            </a:r>
            <a:r>
              <a:rPr lang="en-US" err="1"/>
              <a:t>suspendisse</a:t>
            </a:r>
            <a:r>
              <a:rPr lang="en-US"/>
              <a:t> ipsum </a:t>
            </a:r>
            <a:r>
              <a:rPr lang="en-US" err="1"/>
              <a:t>lobortis</a:t>
            </a:r>
            <a:r>
              <a:rPr lang="en-US"/>
              <a:t>.</a:t>
            </a:r>
          </a:p>
        </p:txBody>
      </p:sp>
      <p:sp>
        <p:nvSpPr>
          <p:cNvPr id="23" name="Contact Info #1">
            <a:extLst>
              <a:ext uri="{FF2B5EF4-FFF2-40B4-BE49-F238E27FC236}">
                <a16:creationId xmlns:a16="http://schemas.microsoft.com/office/drawing/2014/main" id="{846CA64D-B4FE-EEA1-8F15-65E3C02A6E48}"/>
              </a:ext>
            </a:extLst>
          </p:cNvPr>
          <p:cNvSpPr>
            <a:spLocks noGrp="1"/>
          </p:cNvSpPr>
          <p:nvPr>
            <p:ph type="body" sz="quarter" idx="31" hasCustomPrompt="1"/>
          </p:nvPr>
        </p:nvSpPr>
        <p:spPr>
          <a:xfrm>
            <a:off x="966096" y="5547248"/>
            <a:ext cx="3026429" cy="320152"/>
          </a:xfrm>
          <a:prstGeom prst="rect">
            <a:avLst/>
          </a:prstGeom>
        </p:spPr>
        <p:txBody>
          <a:bodyPr vert="horz" wrap="square" lIns="91440" tIns="45720" rIns="91440" bIns="45720" rtlCol="0" anchor="t">
            <a:noAutofit/>
          </a:bodyPr>
          <a:lstStyle>
            <a:lvl1pPr marL="0" indent="0" algn="ctr">
              <a:lnSpc>
                <a:spcPct val="100000"/>
              </a:lnSpc>
              <a:spcBef>
                <a:spcPts val="0"/>
              </a:spcBef>
              <a:buNone/>
              <a:defRPr lang="en-US" sz="1600" b="0" i="0" dirty="0">
                <a:solidFill>
                  <a:srgbClr val="00549A"/>
                </a:solidFill>
                <a:latin typeface="Bitter" pitchFamily="2" charset="77"/>
              </a:defRPr>
            </a:lvl1pPr>
          </a:lstStyle>
          <a:p>
            <a:pPr marL="0" lvl="0"/>
            <a:r>
              <a:rPr lang="en-US"/>
              <a:t>Contact Information</a:t>
            </a:r>
          </a:p>
        </p:txBody>
      </p:sp>
      <p:sp>
        <p:nvSpPr>
          <p:cNvPr id="8" name="Headshot #2">
            <a:extLst>
              <a:ext uri="{FF2B5EF4-FFF2-40B4-BE49-F238E27FC236}">
                <a16:creationId xmlns:a16="http://schemas.microsoft.com/office/drawing/2014/main" id="{1F3DADB6-1F70-8103-C6E6-485669386DED}"/>
              </a:ext>
            </a:extLst>
          </p:cNvPr>
          <p:cNvSpPr>
            <a:spLocks noGrp="1" noChangeAspect="1"/>
          </p:cNvSpPr>
          <p:nvPr>
            <p:ph type="pic" sz="quarter" idx="26" hasCustomPrompt="1"/>
          </p:nvPr>
        </p:nvSpPr>
        <p:spPr>
          <a:xfrm>
            <a:off x="5638800" y="1802278"/>
            <a:ext cx="914400" cy="914400"/>
          </a:xfrm>
          <a:prstGeom prst="ellipse">
            <a:avLst/>
          </a:prstGeom>
          <a:ln w="12700">
            <a:noFill/>
          </a:ln>
          <a:effectLst>
            <a:outerShdw blurRad="63500" sx="50000" sy="50000" algn="ctr" rotWithShape="0">
              <a:prstClr val="black">
                <a:alpha val="60000"/>
              </a:prstClr>
            </a:outerShdw>
          </a:effectLst>
        </p:spPr>
        <p:txBody>
          <a:bodyPr anchor="ctr">
            <a:noAutofit/>
          </a:bodyPr>
          <a:lstStyle>
            <a:lvl1pPr marL="0" indent="0" algn="ctr">
              <a:buFont typeface="Arial" panose="020B0604020202020204" pitchFamily="34" charset="0"/>
              <a:buNone/>
              <a:defRPr sz="800"/>
            </a:lvl1pPr>
          </a:lstStyle>
          <a:p>
            <a:r>
              <a:rPr lang="en-US"/>
              <a:t>Insert Headshot</a:t>
            </a:r>
          </a:p>
        </p:txBody>
      </p:sp>
      <p:sp>
        <p:nvSpPr>
          <p:cNvPr id="15" name="Name #2">
            <a:extLst>
              <a:ext uri="{FF2B5EF4-FFF2-40B4-BE49-F238E27FC236}">
                <a16:creationId xmlns:a16="http://schemas.microsoft.com/office/drawing/2014/main" id="{DE1B8199-67AF-E17B-D088-D0C1DE3752DF}"/>
              </a:ext>
            </a:extLst>
          </p:cNvPr>
          <p:cNvSpPr>
            <a:spLocks noGrp="1"/>
          </p:cNvSpPr>
          <p:nvPr>
            <p:ph type="body" sz="quarter" idx="21" hasCustomPrompt="1"/>
          </p:nvPr>
        </p:nvSpPr>
        <p:spPr>
          <a:xfrm>
            <a:off x="4582786" y="2840380"/>
            <a:ext cx="3026429" cy="340863"/>
          </a:xfrm>
          <a:prstGeom prst="rect">
            <a:avLst/>
          </a:prstGeom>
        </p:spPr>
        <p:txBody>
          <a:bodyPr wrap="square">
            <a:noAutofit/>
          </a:bodyPr>
          <a:lstStyle>
            <a:lvl1pPr marL="0" indent="0" algn="ctr">
              <a:lnSpc>
                <a:spcPct val="100000"/>
              </a:lnSpc>
              <a:buNone/>
              <a:defRPr sz="1800" b="0" i="0">
                <a:solidFill>
                  <a:schemeClr val="tx2"/>
                </a:solidFill>
                <a:latin typeface="Bitter" pitchFamily="2" charset="77"/>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First and Last Name</a:t>
            </a:r>
          </a:p>
        </p:txBody>
      </p:sp>
      <p:sp>
        <p:nvSpPr>
          <p:cNvPr id="18" name="Position Title #2">
            <a:extLst>
              <a:ext uri="{FF2B5EF4-FFF2-40B4-BE49-F238E27FC236}">
                <a16:creationId xmlns:a16="http://schemas.microsoft.com/office/drawing/2014/main" id="{CB4A2953-59CB-DFFE-EBD4-EFC8FC0D05FC}"/>
              </a:ext>
            </a:extLst>
          </p:cNvPr>
          <p:cNvSpPr>
            <a:spLocks noGrp="1"/>
          </p:cNvSpPr>
          <p:nvPr>
            <p:ph type="body" sz="quarter" idx="23" hasCustomPrompt="1"/>
          </p:nvPr>
        </p:nvSpPr>
        <p:spPr>
          <a:xfrm>
            <a:off x="4582786" y="3179218"/>
            <a:ext cx="3026429" cy="278731"/>
          </a:xfrm>
          <a:prstGeom prst="rect">
            <a:avLst/>
          </a:prstGeom>
        </p:spPr>
        <p:txBody>
          <a:bodyPr vert="horz" wrap="square" lIns="91440" tIns="45720" rIns="91440" bIns="45720" rtlCol="0" anchor="t">
            <a:noAutofit/>
          </a:bodyPr>
          <a:lstStyle>
            <a:lvl1pPr marL="0" indent="0" algn="ctr">
              <a:lnSpc>
                <a:spcPct val="100000"/>
              </a:lnSpc>
              <a:spcBef>
                <a:spcPts val="0"/>
              </a:spcBef>
              <a:buNone/>
              <a:defRPr lang="en-US" sz="1600" dirty="0">
                <a:solidFill>
                  <a:schemeClr val="tx1"/>
                </a:solidFill>
              </a:defRPr>
            </a:lvl1pPr>
          </a:lstStyle>
          <a:p>
            <a:pPr marL="0" lvl="0"/>
            <a:r>
              <a:rPr lang="en-US"/>
              <a:t>Position Title</a:t>
            </a:r>
          </a:p>
        </p:txBody>
      </p:sp>
      <p:sp>
        <p:nvSpPr>
          <p:cNvPr id="24" name="Contact Info #2">
            <a:extLst>
              <a:ext uri="{FF2B5EF4-FFF2-40B4-BE49-F238E27FC236}">
                <a16:creationId xmlns:a16="http://schemas.microsoft.com/office/drawing/2014/main" id="{63038A6F-D31D-E507-9C47-071FD8BA748B}"/>
              </a:ext>
            </a:extLst>
          </p:cNvPr>
          <p:cNvSpPr>
            <a:spLocks noGrp="1"/>
          </p:cNvSpPr>
          <p:nvPr>
            <p:ph type="body" sz="quarter" idx="32" hasCustomPrompt="1"/>
          </p:nvPr>
        </p:nvSpPr>
        <p:spPr>
          <a:xfrm>
            <a:off x="4582786" y="5547248"/>
            <a:ext cx="3026429" cy="320152"/>
          </a:xfrm>
          <a:prstGeom prst="rect">
            <a:avLst/>
          </a:prstGeom>
        </p:spPr>
        <p:txBody>
          <a:bodyPr vert="horz" wrap="square" lIns="91440" tIns="45720" rIns="91440" bIns="45720" rtlCol="0" anchor="t">
            <a:noAutofit/>
          </a:bodyPr>
          <a:lstStyle>
            <a:lvl1pPr marL="0" indent="0" algn="ctr">
              <a:lnSpc>
                <a:spcPct val="100000"/>
              </a:lnSpc>
              <a:spcBef>
                <a:spcPts val="0"/>
              </a:spcBef>
              <a:buNone/>
              <a:defRPr lang="en-US" sz="1600" b="0" i="0" dirty="0">
                <a:solidFill>
                  <a:srgbClr val="00549A"/>
                </a:solidFill>
                <a:latin typeface="Bitter" pitchFamily="2" charset="77"/>
              </a:defRPr>
            </a:lvl1pPr>
          </a:lstStyle>
          <a:p>
            <a:pPr marL="0" lvl="0"/>
            <a:r>
              <a:rPr lang="en-US"/>
              <a:t>Contact Information</a:t>
            </a:r>
          </a:p>
        </p:txBody>
      </p:sp>
      <p:sp>
        <p:nvSpPr>
          <p:cNvPr id="9" name="Headshot #3">
            <a:extLst>
              <a:ext uri="{FF2B5EF4-FFF2-40B4-BE49-F238E27FC236}">
                <a16:creationId xmlns:a16="http://schemas.microsoft.com/office/drawing/2014/main" id="{C991EC03-5A89-0032-6E37-B27A8D2680F1}"/>
              </a:ext>
            </a:extLst>
          </p:cNvPr>
          <p:cNvSpPr>
            <a:spLocks noGrp="1" noChangeAspect="1"/>
          </p:cNvSpPr>
          <p:nvPr>
            <p:ph type="pic" sz="quarter" idx="27" hasCustomPrompt="1"/>
          </p:nvPr>
        </p:nvSpPr>
        <p:spPr>
          <a:xfrm>
            <a:off x="9241771" y="1802278"/>
            <a:ext cx="914400" cy="914400"/>
          </a:xfrm>
          <a:prstGeom prst="ellipse">
            <a:avLst/>
          </a:prstGeom>
          <a:ln w="12700">
            <a:noFill/>
          </a:ln>
          <a:effectLst>
            <a:outerShdw blurRad="63500" sx="50000" sy="50000" algn="ctr" rotWithShape="0">
              <a:prstClr val="black">
                <a:alpha val="60000"/>
              </a:prstClr>
            </a:outerShdw>
          </a:effectLst>
        </p:spPr>
        <p:txBody>
          <a:bodyPr anchor="ctr">
            <a:noAutofit/>
          </a:bodyPr>
          <a:lstStyle>
            <a:lvl1pPr marL="0" indent="0" algn="ctr">
              <a:buFont typeface="Arial" panose="020B0604020202020204" pitchFamily="34" charset="0"/>
              <a:buNone/>
              <a:defRPr sz="800"/>
            </a:lvl1pPr>
          </a:lstStyle>
          <a:p>
            <a:r>
              <a:rPr lang="en-US"/>
              <a:t>Insert Headshot</a:t>
            </a:r>
          </a:p>
        </p:txBody>
      </p:sp>
      <p:sp>
        <p:nvSpPr>
          <p:cNvPr id="16" name="Name #3">
            <a:extLst>
              <a:ext uri="{FF2B5EF4-FFF2-40B4-BE49-F238E27FC236}">
                <a16:creationId xmlns:a16="http://schemas.microsoft.com/office/drawing/2014/main" id="{B6F352B0-3D43-F5AD-FE09-3730AEC67AA1}"/>
              </a:ext>
            </a:extLst>
          </p:cNvPr>
          <p:cNvSpPr>
            <a:spLocks noGrp="1"/>
          </p:cNvSpPr>
          <p:nvPr>
            <p:ph type="body" sz="quarter" idx="22" hasCustomPrompt="1"/>
          </p:nvPr>
        </p:nvSpPr>
        <p:spPr>
          <a:xfrm>
            <a:off x="8185757" y="2840380"/>
            <a:ext cx="3026429" cy="340863"/>
          </a:xfrm>
          <a:prstGeom prst="rect">
            <a:avLst/>
          </a:prstGeom>
        </p:spPr>
        <p:txBody>
          <a:bodyPr wrap="square">
            <a:noAutofit/>
          </a:bodyPr>
          <a:lstStyle>
            <a:lvl1pPr marL="0" indent="0" algn="ctr">
              <a:lnSpc>
                <a:spcPct val="100000"/>
              </a:lnSpc>
              <a:buNone/>
              <a:defRPr sz="1800" b="0" i="0">
                <a:solidFill>
                  <a:schemeClr val="tx2"/>
                </a:solidFill>
                <a:latin typeface="Bitter" pitchFamily="2" charset="77"/>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First and Last Name</a:t>
            </a:r>
          </a:p>
        </p:txBody>
      </p:sp>
      <p:sp>
        <p:nvSpPr>
          <p:cNvPr id="19" name="Position Title #3">
            <a:extLst>
              <a:ext uri="{FF2B5EF4-FFF2-40B4-BE49-F238E27FC236}">
                <a16:creationId xmlns:a16="http://schemas.microsoft.com/office/drawing/2014/main" id="{D6890653-4EF3-D7CB-7CF2-E89785E01A33}"/>
              </a:ext>
            </a:extLst>
          </p:cNvPr>
          <p:cNvSpPr>
            <a:spLocks noGrp="1"/>
          </p:cNvSpPr>
          <p:nvPr>
            <p:ph type="body" sz="quarter" idx="24" hasCustomPrompt="1"/>
          </p:nvPr>
        </p:nvSpPr>
        <p:spPr>
          <a:xfrm>
            <a:off x="8187451" y="3179218"/>
            <a:ext cx="3026429" cy="278731"/>
          </a:xfrm>
          <a:prstGeom prst="rect">
            <a:avLst/>
          </a:prstGeom>
        </p:spPr>
        <p:txBody>
          <a:bodyPr vert="horz" wrap="square" lIns="91440" tIns="45720" rIns="91440" bIns="45720" rtlCol="0" anchor="t">
            <a:noAutofit/>
          </a:bodyPr>
          <a:lstStyle>
            <a:lvl1pPr marL="0" indent="0" algn="ctr">
              <a:lnSpc>
                <a:spcPct val="100000"/>
              </a:lnSpc>
              <a:spcBef>
                <a:spcPts val="0"/>
              </a:spcBef>
              <a:buNone/>
              <a:defRPr lang="en-US" sz="1600" dirty="0">
                <a:solidFill>
                  <a:schemeClr val="tx1"/>
                </a:solidFill>
              </a:defRPr>
            </a:lvl1pPr>
          </a:lstStyle>
          <a:p>
            <a:pPr marL="0" lvl="0"/>
            <a:r>
              <a:rPr lang="en-US"/>
              <a:t>Position Title</a:t>
            </a:r>
          </a:p>
        </p:txBody>
      </p:sp>
      <p:sp>
        <p:nvSpPr>
          <p:cNvPr id="25" name="Contact Info #3">
            <a:extLst>
              <a:ext uri="{FF2B5EF4-FFF2-40B4-BE49-F238E27FC236}">
                <a16:creationId xmlns:a16="http://schemas.microsoft.com/office/drawing/2014/main" id="{267EEFBA-EA2F-34A0-FBD6-4AF149984CF2}"/>
              </a:ext>
            </a:extLst>
          </p:cNvPr>
          <p:cNvSpPr>
            <a:spLocks noGrp="1"/>
          </p:cNvSpPr>
          <p:nvPr>
            <p:ph type="body" sz="quarter" idx="33" hasCustomPrompt="1"/>
          </p:nvPr>
        </p:nvSpPr>
        <p:spPr>
          <a:xfrm>
            <a:off x="8199475" y="5547248"/>
            <a:ext cx="3026429" cy="320152"/>
          </a:xfrm>
          <a:prstGeom prst="rect">
            <a:avLst/>
          </a:prstGeom>
        </p:spPr>
        <p:txBody>
          <a:bodyPr vert="horz" wrap="square" lIns="91440" tIns="45720" rIns="91440" bIns="45720" rtlCol="0" anchor="t">
            <a:noAutofit/>
          </a:bodyPr>
          <a:lstStyle>
            <a:lvl1pPr marL="0" indent="0" algn="ctr">
              <a:lnSpc>
                <a:spcPct val="100000"/>
              </a:lnSpc>
              <a:spcBef>
                <a:spcPts val="0"/>
              </a:spcBef>
              <a:buNone/>
              <a:defRPr lang="en-US" sz="1600" b="0" i="0" dirty="0">
                <a:solidFill>
                  <a:srgbClr val="00549A"/>
                </a:solidFill>
                <a:latin typeface="Bitter" pitchFamily="2" charset="77"/>
              </a:defRPr>
            </a:lvl1pPr>
          </a:lstStyle>
          <a:p>
            <a:pPr marL="0" lvl="0"/>
            <a:r>
              <a:rPr lang="en-US"/>
              <a:t>Contact Information</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sp>
        <p:nvSpPr>
          <p:cNvPr id="2" name="Bio #1">
            <a:extLst>
              <a:ext uri="{FF2B5EF4-FFF2-40B4-BE49-F238E27FC236}">
                <a16:creationId xmlns:a16="http://schemas.microsoft.com/office/drawing/2014/main" id="{FF84EA96-6F43-1EA8-0384-F708666920DA}"/>
              </a:ext>
            </a:extLst>
          </p:cNvPr>
          <p:cNvSpPr>
            <a:spLocks noGrp="1"/>
          </p:cNvSpPr>
          <p:nvPr>
            <p:ph type="body" sz="quarter" idx="34" hasCustomPrompt="1"/>
          </p:nvPr>
        </p:nvSpPr>
        <p:spPr>
          <a:xfrm>
            <a:off x="4663495" y="3594411"/>
            <a:ext cx="2865009" cy="1767297"/>
          </a:xfrm>
        </p:spPr>
        <p:txBody>
          <a:bodyPr wrap="square">
            <a:noAutofit/>
          </a:bodyPr>
          <a:lstStyle>
            <a:lvl1pPr marL="0" indent="0" algn="ctr">
              <a:lnSpc>
                <a:spcPct val="130000"/>
              </a:lnSpc>
              <a:spcBef>
                <a:spcPts val="1000"/>
              </a:spcBef>
              <a:buNone/>
              <a:defRPr sz="1600"/>
            </a:lvl1pPr>
            <a:lvl2pPr>
              <a:lnSpc>
                <a:spcPct val="130000"/>
              </a:lnSpc>
              <a:spcBef>
                <a:spcPts val="1000"/>
              </a:spcBef>
              <a:defRPr/>
            </a:lvl2pPr>
            <a:lvl3pPr>
              <a:lnSpc>
                <a:spcPct val="130000"/>
              </a:lnSpc>
              <a:spcBef>
                <a:spcPts val="1000"/>
              </a:spcBef>
              <a:defRPr/>
            </a:lvl3pPr>
            <a:lvl4pPr>
              <a:lnSpc>
                <a:spcPct val="130000"/>
              </a:lnSpc>
              <a:spcBef>
                <a:spcPts val="1000"/>
              </a:spcBef>
              <a:defRPr/>
            </a:lvl4pPr>
            <a:lvl5pPr>
              <a:lnSpc>
                <a:spcPct val="130000"/>
              </a:lnSpc>
              <a:spcBef>
                <a:spcPts val="1000"/>
              </a:spcBef>
              <a:defRPr/>
            </a:lvl5pPr>
          </a:lstStyle>
          <a:p>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Mus </a:t>
            </a:r>
            <a:r>
              <a:rPr lang="en-US" err="1"/>
              <a:t>magnis</a:t>
            </a:r>
            <a:r>
              <a:rPr lang="en-US"/>
              <a:t> </a:t>
            </a:r>
            <a:r>
              <a:rPr lang="en-US" err="1"/>
              <a:t>sociosqu</a:t>
            </a:r>
            <a:r>
              <a:rPr lang="en-US"/>
              <a:t> </a:t>
            </a:r>
            <a:r>
              <a:rPr lang="en-US" err="1"/>
              <a:t>mus</a:t>
            </a:r>
            <a:r>
              <a:rPr lang="en-US"/>
              <a:t> </a:t>
            </a:r>
            <a:r>
              <a:rPr lang="en-US" err="1"/>
              <a:t>suspendisse</a:t>
            </a:r>
            <a:r>
              <a:rPr lang="en-US"/>
              <a:t> ipsum </a:t>
            </a:r>
            <a:r>
              <a:rPr lang="en-US" err="1"/>
              <a:t>lobortis</a:t>
            </a:r>
            <a:r>
              <a:rPr lang="en-US"/>
              <a:t>.</a:t>
            </a:r>
          </a:p>
        </p:txBody>
      </p:sp>
      <p:sp>
        <p:nvSpPr>
          <p:cNvPr id="3" name="Bio #1">
            <a:extLst>
              <a:ext uri="{FF2B5EF4-FFF2-40B4-BE49-F238E27FC236}">
                <a16:creationId xmlns:a16="http://schemas.microsoft.com/office/drawing/2014/main" id="{4B4D0D07-D1C9-CC94-A91C-6EB57C399836}"/>
              </a:ext>
            </a:extLst>
          </p:cNvPr>
          <p:cNvSpPr>
            <a:spLocks noGrp="1"/>
          </p:cNvSpPr>
          <p:nvPr>
            <p:ph type="body" sz="quarter" idx="35" hasCustomPrompt="1"/>
          </p:nvPr>
        </p:nvSpPr>
        <p:spPr>
          <a:xfrm>
            <a:off x="8266466" y="3594410"/>
            <a:ext cx="2865009" cy="1767297"/>
          </a:xfrm>
        </p:spPr>
        <p:txBody>
          <a:bodyPr wrap="square">
            <a:noAutofit/>
          </a:bodyPr>
          <a:lstStyle>
            <a:lvl1pPr marL="0" indent="0" algn="ctr">
              <a:lnSpc>
                <a:spcPct val="130000"/>
              </a:lnSpc>
              <a:spcBef>
                <a:spcPts val="1000"/>
              </a:spcBef>
              <a:buNone/>
              <a:defRPr sz="1600"/>
            </a:lvl1pPr>
            <a:lvl2pPr>
              <a:lnSpc>
                <a:spcPct val="130000"/>
              </a:lnSpc>
              <a:spcBef>
                <a:spcPts val="1000"/>
              </a:spcBef>
              <a:defRPr/>
            </a:lvl2pPr>
            <a:lvl3pPr>
              <a:lnSpc>
                <a:spcPct val="130000"/>
              </a:lnSpc>
              <a:spcBef>
                <a:spcPts val="1000"/>
              </a:spcBef>
              <a:defRPr/>
            </a:lvl3pPr>
            <a:lvl4pPr>
              <a:lnSpc>
                <a:spcPct val="130000"/>
              </a:lnSpc>
              <a:spcBef>
                <a:spcPts val="1000"/>
              </a:spcBef>
              <a:defRPr/>
            </a:lvl4pPr>
            <a:lvl5pPr>
              <a:lnSpc>
                <a:spcPct val="130000"/>
              </a:lnSpc>
              <a:spcBef>
                <a:spcPts val="1000"/>
              </a:spcBef>
              <a:defRPr/>
            </a:lvl5pPr>
          </a:lstStyle>
          <a:p>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Mus </a:t>
            </a:r>
            <a:r>
              <a:rPr lang="en-US" err="1"/>
              <a:t>magnis</a:t>
            </a:r>
            <a:r>
              <a:rPr lang="en-US"/>
              <a:t> </a:t>
            </a:r>
            <a:r>
              <a:rPr lang="en-US" err="1"/>
              <a:t>sociosqu</a:t>
            </a:r>
            <a:r>
              <a:rPr lang="en-US"/>
              <a:t> </a:t>
            </a:r>
            <a:r>
              <a:rPr lang="en-US" err="1"/>
              <a:t>mus</a:t>
            </a:r>
            <a:r>
              <a:rPr lang="en-US"/>
              <a:t> </a:t>
            </a:r>
            <a:r>
              <a:rPr lang="en-US" err="1"/>
              <a:t>suspendisse</a:t>
            </a:r>
            <a:r>
              <a:rPr lang="en-US"/>
              <a:t> ipsum </a:t>
            </a:r>
            <a:r>
              <a:rPr lang="en-US" err="1"/>
              <a:t>lobortis</a:t>
            </a:r>
            <a:r>
              <a:rPr lang="en-US"/>
              <a:t>.</a:t>
            </a:r>
          </a:p>
        </p:txBody>
      </p:sp>
      <p:pic>
        <p:nvPicPr>
          <p:cNvPr id="4" name="Picture 3">
            <a:extLst>
              <a:ext uri="{FF2B5EF4-FFF2-40B4-BE49-F238E27FC236}">
                <a16:creationId xmlns:a16="http://schemas.microsoft.com/office/drawing/2014/main" id="{691AA7D1-6460-1201-2E58-19ACEBC8954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525047562"/>
      </p:ext>
    </p:extLst>
  </p:cSld>
  <p:clrMapOvr>
    <a:masterClrMapping/>
  </p:clrMapOvr>
  <p:extLst>
    <p:ext uri="{DCECCB84-F9BA-43D5-87BE-67443E8EF086}">
      <p15:sldGuideLst xmlns:p15="http://schemas.microsoft.com/office/powerpoint/2012/main">
        <p15:guide id="4" orient="horz" pos="3696" userDrawn="1">
          <p15:clr>
            <a:srgbClr val="FBAE40"/>
          </p15:clr>
        </p15:guide>
        <p15:guide id="5" orient="horz" pos="57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1 Prism Bar">
    <p:bg>
      <p:bgPr>
        <a:solidFill>
          <a:schemeClr val="bg1"/>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2" name="Prism Bar">
            <a:extLst>
              <a:ext uri="{FF2B5EF4-FFF2-40B4-BE49-F238E27FC236}">
                <a16:creationId xmlns:a16="http://schemas.microsoft.com/office/drawing/2014/main" id="{9AB91CB2-5804-EFF9-C3EF-5AFB1F7629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rcRect r="98281"/>
          <a:stretch/>
        </p:blipFill>
        <p:spPr>
          <a:xfrm>
            <a:off x="0" y="0"/>
            <a:ext cx="209544" cy="6858001"/>
          </a:xfrm>
          <a:prstGeom prst="rect">
            <a:avLst/>
          </a:prstGeom>
        </p:spPr>
      </p:pic>
      <p:pic>
        <p:nvPicPr>
          <p:cNvPr id="3" name="Picture 2">
            <a:extLst>
              <a:ext uri="{FF2B5EF4-FFF2-40B4-BE49-F238E27FC236}">
                <a16:creationId xmlns:a16="http://schemas.microsoft.com/office/drawing/2014/main" id="{914D2C9C-CEE1-85F2-DDC5-00F2DF5EE51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1678480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2 Prism Bars">
    <p:bg>
      <p:bgPr>
        <a:solidFill>
          <a:schemeClr val="bg1"/>
        </a:solidFill>
        <a:effectLst/>
      </p:bgPr>
    </p:bg>
    <p:spTree>
      <p:nvGrpSpPr>
        <p:cNvPr id="1" name=""/>
        <p:cNvGrpSpPr/>
        <p:nvPr/>
      </p:nvGrpSpPr>
      <p:grpSpPr>
        <a:xfrm>
          <a:off x="0" y="0"/>
          <a:ext cx="0" cy="0"/>
          <a:chOff x="0" y="0"/>
          <a:chExt cx="0" cy="0"/>
        </a:xfrm>
      </p:grpSpPr>
      <p:pic>
        <p:nvPicPr>
          <p:cNvPr id="9" name="Prism Bars">
            <a:extLst>
              <a:ext uri="{FF2B5EF4-FFF2-40B4-BE49-F238E27FC236}">
                <a16:creationId xmlns:a16="http://schemas.microsoft.com/office/drawing/2014/main" id="{95D67D3B-F76F-10E2-D35E-C3A31403E5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2" name="Picture 1">
            <a:extLst>
              <a:ext uri="{FF2B5EF4-FFF2-40B4-BE49-F238E27FC236}">
                <a16:creationId xmlns:a16="http://schemas.microsoft.com/office/drawing/2014/main" id="{193A79BB-169D-A2E5-31DB-7D9F3D3C526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2282981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990000"/>
        </a:solidFill>
        <a:effectLst/>
      </p:bgPr>
    </p:bg>
    <p:spTree>
      <p:nvGrpSpPr>
        <p:cNvPr id="1" name=""/>
        <p:cNvGrpSpPr/>
        <p:nvPr/>
      </p:nvGrpSpPr>
      <p:grpSpPr>
        <a:xfrm>
          <a:off x="0" y="0"/>
          <a:ext cx="0" cy="0"/>
          <a:chOff x="0" y="0"/>
          <a:chExt cx="0" cy="0"/>
        </a:xfrm>
      </p:grpSpPr>
      <p:pic>
        <p:nvPicPr>
          <p:cNvPr id="9" name="Prism Background">
            <a:extLst>
              <a:ext uri="{FF2B5EF4-FFF2-40B4-BE49-F238E27FC236}">
                <a16:creationId xmlns:a16="http://schemas.microsoft.com/office/drawing/2014/main" id="{629E44A5-EFBE-A722-921E-06C4EBA527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12" name="Quote">
            <a:extLst>
              <a:ext uri="{FF2B5EF4-FFF2-40B4-BE49-F238E27FC236}">
                <a16:creationId xmlns:a16="http://schemas.microsoft.com/office/drawing/2014/main" id="{06DD698F-7023-5879-9F3E-667F60798625}"/>
              </a:ext>
            </a:extLst>
          </p:cNvPr>
          <p:cNvSpPr>
            <a:spLocks noGrp="1"/>
          </p:cNvSpPr>
          <p:nvPr>
            <p:ph type="title" hasCustomPrompt="1"/>
          </p:nvPr>
        </p:nvSpPr>
        <p:spPr>
          <a:xfrm>
            <a:off x="2882355" y="2478753"/>
            <a:ext cx="6427289" cy="2161746"/>
          </a:xfrm>
        </p:spPr>
        <p:txBody>
          <a:bodyPr wrap="square">
            <a:noAutofit/>
          </a:bodyPr>
          <a:lstStyle>
            <a:lvl1pPr algn="ctr">
              <a:lnSpc>
                <a:spcPct val="65000"/>
              </a:lnSpc>
              <a:defRPr sz="6600" cap="none" baseline="0">
                <a:solidFill>
                  <a:schemeClr val="bg1"/>
                </a:solidFill>
              </a:defRPr>
            </a:lvl1pPr>
          </a:lstStyle>
          <a:p>
            <a:r>
              <a:rPr lang="en-US"/>
              <a:t>“Insert a relevant quote lorem ipsum odor </a:t>
            </a:r>
            <a:r>
              <a:rPr lang="en-US" err="1"/>
              <a:t>amet</a:t>
            </a:r>
            <a:r>
              <a:rPr lang="en-US"/>
              <a:t> </a:t>
            </a:r>
            <a:r>
              <a:rPr lang="en-US" err="1"/>
              <a:t>emU</a:t>
            </a:r>
            <a:r>
              <a:rPr lang="en-US"/>
              <a:t>”</a:t>
            </a:r>
          </a:p>
        </p:txBody>
      </p:sp>
      <p:sp>
        <p:nvSpPr>
          <p:cNvPr id="3" name="Subtitle">
            <a:extLst>
              <a:ext uri="{FF2B5EF4-FFF2-40B4-BE49-F238E27FC236}">
                <a16:creationId xmlns:a16="http://schemas.microsoft.com/office/drawing/2014/main" id="{0BC4E6F0-E3FC-63F5-AFFB-6C1190A4314F}"/>
              </a:ext>
            </a:extLst>
          </p:cNvPr>
          <p:cNvSpPr>
            <a:spLocks noGrp="1"/>
          </p:cNvSpPr>
          <p:nvPr>
            <p:ph type="body" sz="quarter" idx="25" hasCustomPrompt="1"/>
          </p:nvPr>
        </p:nvSpPr>
        <p:spPr>
          <a:xfrm>
            <a:off x="3924301" y="4538901"/>
            <a:ext cx="4343398" cy="391835"/>
          </a:xfrm>
        </p:spPr>
        <p:txBody>
          <a:bodyPr vert="horz" wrap="square" lIns="91440" tIns="45720" rIns="91440" bIns="45720" rtlCol="0">
            <a:noAutofit/>
          </a:bodyPr>
          <a:lstStyle>
            <a:lvl1pPr marL="0" indent="0" algn="ctr">
              <a:lnSpc>
                <a:spcPct val="100000"/>
              </a:lnSpc>
              <a:spcBef>
                <a:spcPts val="0"/>
              </a:spcBef>
              <a:buNone/>
              <a:defRPr lang="en-US" sz="2400" b="1" i="0" cap="none" baseline="0" dirty="0" smtClean="0">
                <a:solidFill>
                  <a:schemeClr val="bg1"/>
                </a:solidFill>
                <a:latin typeface="Alumni Sans" pitchFamily="2" charset="77"/>
              </a:defRPr>
            </a:lvl1pPr>
          </a:lstStyle>
          <a:p>
            <a:pPr marL="342900" lvl="0" indent="-342900"/>
            <a:r>
              <a:rPr lang="en-US"/>
              <a:t>Insert Author Name, Author Title</a:t>
            </a:r>
          </a:p>
        </p:txBody>
      </p:sp>
      <p:sp>
        <p:nvSpPr>
          <p:cNvPr id="10" name="Slide Number">
            <a:extLst>
              <a:ext uri="{FF2B5EF4-FFF2-40B4-BE49-F238E27FC236}">
                <a16:creationId xmlns:a16="http://schemas.microsoft.com/office/drawing/2014/main" id="{A280E330-F340-ACA5-B8D0-CFAE296F5120}"/>
              </a:ext>
            </a:extLst>
          </p:cNvPr>
          <p:cNvSpPr>
            <a:spLocks noGrp="1"/>
          </p:cNvSpPr>
          <p:nvPr>
            <p:ph type="sldNum" sz="quarter" idx="10"/>
          </p:nvPr>
        </p:nvSpPr>
        <p:spPr>
          <a:xfrm>
            <a:off x="8839200" y="6347769"/>
            <a:ext cx="2743200" cy="365125"/>
          </a:xfrm>
        </p:spPr>
        <p:txBody>
          <a:bodyPr/>
          <a:lstStyle>
            <a:lvl1pPr>
              <a:defRPr>
                <a:solidFill>
                  <a:schemeClr val="bg1"/>
                </a:solidFill>
              </a:defRPr>
            </a:lvl1pPr>
          </a:lstStyle>
          <a:p>
            <a:fld id="{89CCCE05-3D73-C342-87D0-B1A1DCD155BB}" type="slidenum">
              <a:rPr lang="en-US" smtClean="0"/>
              <a:pPr/>
              <a:t>‹#›</a:t>
            </a:fld>
            <a:endParaRPr lang="en-US"/>
          </a:p>
        </p:txBody>
      </p:sp>
      <p:pic>
        <p:nvPicPr>
          <p:cNvPr id="2" name="Picture 1" descr="Stony Brook University&#10;State University of New York">
            <a:extLst>
              <a:ext uri="{FF2B5EF4-FFF2-40B4-BE49-F238E27FC236}">
                <a16:creationId xmlns:a16="http://schemas.microsoft.com/office/drawing/2014/main" id="{99DF1A8A-D7B1-F85B-3827-77A4E7ECEE81}"/>
              </a:ext>
            </a:extLst>
          </p:cNvPr>
          <p:cNvPicPr>
            <a:picLocks noChangeAspect="1"/>
          </p:cNvPicPr>
          <p:nvPr userDrawn="1"/>
        </p:nvPicPr>
        <p:blipFill>
          <a:blip r:embed="rId4"/>
          <a:stretch>
            <a:fillRect/>
          </a:stretch>
        </p:blipFill>
        <p:spPr>
          <a:xfrm>
            <a:off x="609691" y="6250055"/>
            <a:ext cx="1710418" cy="349311"/>
          </a:xfrm>
          <a:prstGeom prst="rect">
            <a:avLst/>
          </a:prstGeom>
        </p:spPr>
      </p:pic>
    </p:spTree>
    <p:custDataLst>
      <p:tags r:id="rId1"/>
    </p:custDataLst>
    <p:extLst>
      <p:ext uri="{BB962C8B-B14F-4D97-AF65-F5344CB8AC3E}">
        <p14:creationId xmlns:p14="http://schemas.microsoft.com/office/powerpoint/2010/main" val="360017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Line Heading">
    <p:bg>
      <p:bgPr>
        <a:solidFill>
          <a:schemeClr val="bg1"/>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0D260193-F750-F083-5E82-50285473B1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1" cy="6858000"/>
          </a:xfrm>
          <a:prstGeom prst="rect">
            <a:avLst/>
          </a:prstGeom>
        </p:spPr>
      </p:pic>
      <p:sp>
        <p:nvSpPr>
          <p:cNvPr id="2" name="Title">
            <a:extLst>
              <a:ext uri="{FF2B5EF4-FFF2-40B4-BE49-F238E27FC236}">
                <a16:creationId xmlns:a16="http://schemas.microsoft.com/office/drawing/2014/main" id="{E1BDE830-A15F-8469-397A-F315DDA65303}"/>
              </a:ext>
            </a:extLst>
          </p:cNvPr>
          <p:cNvSpPr>
            <a:spLocks noGrp="1"/>
          </p:cNvSpPr>
          <p:nvPr>
            <p:ph type="title" hasCustomPrompt="1"/>
          </p:nvPr>
        </p:nvSpPr>
        <p:spPr>
          <a:xfrm>
            <a:off x="605135" y="2175607"/>
            <a:ext cx="7156632" cy="2343227"/>
          </a:xfrm>
        </p:spPr>
        <p:txBody>
          <a:bodyPr wrap="square" lIns="0" tIns="0" rIns="0" bIns="0">
            <a:noAutofit/>
          </a:bodyPr>
          <a:lstStyle>
            <a:lvl1pPr>
              <a:lnSpc>
                <a:spcPct val="65000"/>
              </a:lnSpc>
              <a:defRPr sz="8000" cap="none" baseline="0">
                <a:solidFill>
                  <a:schemeClr val="bg1"/>
                </a:solidFill>
              </a:defRPr>
            </a:lvl1pPr>
          </a:lstStyle>
          <a:p>
            <a:r>
              <a:rPr lang="en-US"/>
              <a:t>Insert a</a:t>
            </a:r>
            <a:br>
              <a:rPr lang="en-US"/>
            </a:br>
            <a:r>
              <a:rPr lang="en-US"/>
              <a:t>3-line heading here</a:t>
            </a:r>
          </a:p>
        </p:txBody>
      </p:sp>
      <p:sp>
        <p:nvSpPr>
          <p:cNvPr id="6" name="Presenter Name">
            <a:extLst>
              <a:ext uri="{FF2B5EF4-FFF2-40B4-BE49-F238E27FC236}">
                <a16:creationId xmlns:a16="http://schemas.microsoft.com/office/drawing/2014/main" id="{082BB870-A034-0C99-1ACB-6724CD0A653F}"/>
              </a:ext>
            </a:extLst>
          </p:cNvPr>
          <p:cNvSpPr>
            <a:spLocks noGrp="1"/>
          </p:cNvSpPr>
          <p:nvPr>
            <p:ph type="body" sz="quarter" idx="12" hasCustomPrompt="1"/>
          </p:nvPr>
        </p:nvSpPr>
        <p:spPr>
          <a:xfrm>
            <a:off x="633984" y="5347554"/>
            <a:ext cx="3297959" cy="340863"/>
          </a:xfrm>
          <a:prstGeom prst="rect">
            <a:avLst/>
          </a:prstGeom>
        </p:spPr>
        <p:txBody>
          <a:bodyPr vert="horz" wrap="square" lIns="0" tIns="0" rIns="0" bIns="0" rtlCol="0">
            <a:noAutofit/>
          </a:bodyPr>
          <a:lstStyle>
            <a:lvl1pPr marL="0" indent="0">
              <a:buNone/>
              <a:defRPr lang="en-US"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r>
              <a:rPr lang="en-US"/>
              <a:t>Presented by [Insert Name]</a:t>
            </a:r>
          </a:p>
        </p:txBody>
      </p:sp>
      <p:sp>
        <p:nvSpPr>
          <p:cNvPr id="7" name="Date">
            <a:extLst>
              <a:ext uri="{FF2B5EF4-FFF2-40B4-BE49-F238E27FC236}">
                <a16:creationId xmlns:a16="http://schemas.microsoft.com/office/drawing/2014/main" id="{DCF05AC9-8382-F4F9-519A-19421D0BD1E3}"/>
              </a:ext>
            </a:extLst>
          </p:cNvPr>
          <p:cNvSpPr>
            <a:spLocks noGrp="1"/>
          </p:cNvSpPr>
          <p:nvPr>
            <p:ph type="body" sz="quarter" idx="13" hasCustomPrompt="1"/>
          </p:nvPr>
        </p:nvSpPr>
        <p:spPr>
          <a:xfrm>
            <a:off x="633984" y="5688417"/>
            <a:ext cx="3297959" cy="340863"/>
          </a:xfrm>
          <a:prstGeom prst="rect">
            <a:avLst/>
          </a:prstGeom>
        </p:spPr>
        <p:txBody>
          <a:bodyPr vert="horz" wrap="square" lIns="0" tIns="0" rIns="0" bIns="0" rtlCol="0">
            <a:noAutofit/>
          </a:bodyPr>
          <a:lstStyle>
            <a:lvl1pPr marL="0" indent="0">
              <a:buNone/>
              <a:defRPr lang="en-US"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r>
              <a:rPr lang="en-US"/>
              <a:t>[Insert Date]</a:t>
            </a:r>
          </a:p>
        </p:txBody>
      </p:sp>
      <p:pic>
        <p:nvPicPr>
          <p:cNvPr id="9" name="Picture 8" descr="Stony Brook University&#10;State University of New York">
            <a:extLst>
              <a:ext uri="{FF2B5EF4-FFF2-40B4-BE49-F238E27FC236}">
                <a16:creationId xmlns:a16="http://schemas.microsoft.com/office/drawing/2014/main" id="{DF756B6D-C6E7-5B2B-8CDC-1807C89881BF}"/>
              </a:ext>
            </a:extLst>
          </p:cNvPr>
          <p:cNvPicPr>
            <a:picLocks noChangeAspect="1"/>
          </p:cNvPicPr>
          <p:nvPr userDrawn="1"/>
        </p:nvPicPr>
        <p:blipFill>
          <a:blip r:embed="rId4"/>
          <a:stretch>
            <a:fillRect/>
          </a:stretch>
        </p:blipFill>
        <p:spPr>
          <a:xfrm>
            <a:off x="630011" y="1441563"/>
            <a:ext cx="2112846" cy="431497"/>
          </a:xfrm>
          <a:prstGeom prst="rect">
            <a:avLst/>
          </a:prstGeom>
        </p:spPr>
      </p:pic>
      <p:sp>
        <p:nvSpPr>
          <p:cNvPr id="4" name="Subtitle">
            <a:extLst>
              <a:ext uri="{FF2B5EF4-FFF2-40B4-BE49-F238E27FC236}">
                <a16:creationId xmlns:a16="http://schemas.microsoft.com/office/drawing/2014/main" id="{4A502315-B1D1-8D43-FFEA-70BEB1DB5C19}"/>
              </a:ext>
            </a:extLst>
          </p:cNvPr>
          <p:cNvSpPr>
            <a:spLocks noGrp="1"/>
          </p:cNvSpPr>
          <p:nvPr>
            <p:ph type="body" sz="quarter" idx="11" hasCustomPrompt="1"/>
          </p:nvPr>
        </p:nvSpPr>
        <p:spPr>
          <a:xfrm>
            <a:off x="633984" y="4628148"/>
            <a:ext cx="5486400" cy="465127"/>
          </a:xfrm>
          <a:prstGeom prst="rect">
            <a:avLst/>
          </a:prstGeom>
        </p:spPr>
        <p:txBody>
          <a:bodyPr vert="horz" wrap="square" lIns="0" tIns="0" rIns="0" bIns="0" rtlCol="0">
            <a:noAutofit/>
          </a:bodyPr>
          <a:lstStyle>
            <a:lvl1pPr marL="0" indent="0">
              <a:buNone/>
              <a:defRPr lang="en-US" sz="1800" dirty="0">
                <a:solidFill>
                  <a:schemeClr val="bg1"/>
                </a:solidFill>
              </a:defRPr>
            </a:lvl1pPr>
          </a:lstStyle>
          <a:p>
            <a:pPr lvl="0"/>
            <a:r>
              <a:rPr lang="en-US"/>
              <a:t>Insert your subtitle here</a:t>
            </a:r>
          </a:p>
        </p:txBody>
      </p:sp>
    </p:spTree>
    <p:custDataLst>
      <p:tags r:id="rId1"/>
    </p:custDataLst>
    <p:extLst>
      <p:ext uri="{BB962C8B-B14F-4D97-AF65-F5344CB8AC3E}">
        <p14:creationId xmlns:p14="http://schemas.microsoft.com/office/powerpoint/2010/main" val="221488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0"/>
        <p:cNvGrpSpPr/>
        <p:nvPr/>
      </p:nvGrpSpPr>
      <p:grpSpPr>
        <a:xfrm>
          <a:off x="0" y="0"/>
          <a:ext cx="0" cy="0"/>
          <a:chOff x="0" y="0"/>
          <a:chExt cx="0" cy="0"/>
        </a:xfrm>
      </p:grpSpPr>
      <p:pic>
        <p:nvPicPr>
          <p:cNvPr id="11" name="Google Shape;11;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 name="Google Shape;12;p9"/>
          <p:cNvSpPr txBox="1">
            <a:spLocks noGrp="1"/>
          </p:cNvSpPr>
          <p:nvPr>
            <p:ph type="ctrTitle"/>
          </p:nvPr>
        </p:nvSpPr>
        <p:spPr>
          <a:xfrm>
            <a:off x="838199" y="1785520"/>
            <a:ext cx="9144000" cy="2387600"/>
          </a:xfrm>
          <a:prstGeom prst="rect">
            <a:avLst/>
          </a:prstGeom>
          <a:noFill/>
          <a:ln>
            <a:noFill/>
          </a:ln>
        </p:spPr>
        <p:txBody>
          <a:bodyPr spcFirstLastPara="1" wrap="square" lIns="0" tIns="0" rIns="0" bIns="0" anchor="b" anchorCtr="0">
            <a:noAutofit/>
          </a:bodyPr>
          <a:lstStyle>
            <a:lvl1pPr lvl="0" algn="l">
              <a:lnSpc>
                <a:spcPct val="60000"/>
              </a:lnSpc>
              <a:spcBef>
                <a:spcPts val="0"/>
              </a:spcBef>
              <a:spcAft>
                <a:spcPts val="0"/>
              </a:spcAft>
              <a:buClr>
                <a:schemeClr val="lt1"/>
              </a:buClr>
              <a:buSzPts val="6600"/>
              <a:buFont typeface="Alumni Sans"/>
              <a:buNone/>
              <a:defRPr sz="8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838199" y="4173121"/>
            <a:ext cx="9144000" cy="125562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200"/>
              <a:buFont typeface="Barlow"/>
              <a:buNone/>
              <a:defRPr sz="4267" b="0" i="0">
                <a:solidFill>
                  <a:schemeClr val="lt1"/>
                </a:solidFill>
                <a:latin typeface="Barlow"/>
                <a:ea typeface="Barlow"/>
                <a:cs typeface="Barlow"/>
                <a:sym typeface="Barlow"/>
              </a:defRPr>
            </a:lvl1pPr>
            <a:lvl2pPr lvl="1" algn="ctr">
              <a:lnSpc>
                <a:spcPct val="100000"/>
              </a:lnSpc>
              <a:spcBef>
                <a:spcPts val="500"/>
              </a:spcBef>
              <a:spcAft>
                <a:spcPts val="0"/>
              </a:spcAft>
              <a:buSzPts val="1500"/>
              <a:buNone/>
              <a:defRPr sz="2000"/>
            </a:lvl2pPr>
            <a:lvl3pPr lvl="2" algn="ctr">
              <a:lnSpc>
                <a:spcPct val="100000"/>
              </a:lnSpc>
              <a:spcBef>
                <a:spcPts val="500"/>
              </a:spcBef>
              <a:spcAft>
                <a:spcPts val="0"/>
              </a:spcAft>
              <a:buSzPts val="1350"/>
              <a:buNone/>
              <a:defRPr sz="1800"/>
            </a:lvl3pPr>
            <a:lvl4pPr lvl="3" algn="ctr">
              <a:lnSpc>
                <a:spcPct val="100000"/>
              </a:lnSpc>
              <a:spcBef>
                <a:spcPts val="500"/>
              </a:spcBef>
              <a:spcAft>
                <a:spcPts val="0"/>
              </a:spcAft>
              <a:buSzPts val="1200"/>
              <a:buNone/>
              <a:defRPr sz="1600"/>
            </a:lvl4pPr>
            <a:lvl5pPr lvl="4" algn="ctr">
              <a:lnSpc>
                <a:spcPct val="100000"/>
              </a:lnSpc>
              <a:spcBef>
                <a:spcPts val="500"/>
              </a:spcBef>
              <a:spcAft>
                <a:spcPts val="0"/>
              </a:spcAft>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14" name="Google Shape;14;p9"/>
          <p:cNvSpPr txBox="1">
            <a:spLocks noGrp="1"/>
          </p:cNvSpPr>
          <p:nvPr>
            <p:ph type="dt" idx="10"/>
          </p:nvPr>
        </p:nvSpPr>
        <p:spPr>
          <a:xfrm>
            <a:off x="838199" y="5569920"/>
            <a:ext cx="274320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133">
                <a:solidFill>
                  <a:schemeClr val="lt1"/>
                </a:solidFill>
                <a:latin typeface="Barlow"/>
                <a:ea typeface="Barlow"/>
                <a:cs typeface="Barlow"/>
                <a:sym typeface="Barl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 name="Google Shape;15;p9"/>
          <p:cNvPicPr preferRelativeResize="0"/>
          <p:nvPr/>
        </p:nvPicPr>
        <p:blipFill rotWithShape="1">
          <a:blip r:embed="rId4">
            <a:alphaModFix/>
          </a:blip>
          <a:srcRect l="-657" r="-23473"/>
          <a:stretch/>
        </p:blipFill>
        <p:spPr>
          <a:xfrm>
            <a:off x="838199" y="6076226"/>
            <a:ext cx="2743199" cy="373297"/>
          </a:xfrm>
          <a:prstGeom prst="rect">
            <a:avLst/>
          </a:prstGeom>
          <a:noFill/>
          <a:ln>
            <a:noFill/>
          </a:ln>
        </p:spPr>
      </p:pic>
    </p:spTree>
    <p:custDataLst>
      <p:tags r:id="rId1"/>
    </p:custDataLst>
    <p:extLst>
      <p:ext uri="{BB962C8B-B14F-4D97-AF65-F5344CB8AC3E}">
        <p14:creationId xmlns:p14="http://schemas.microsoft.com/office/powerpoint/2010/main" val="412420471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b" anchorCtr="0">
            <a:noAutofit/>
          </a:bodyPr>
          <a:lstStyle>
            <a:lvl1pPr lvl="0" algn="l">
              <a:lnSpc>
                <a:spcPct val="60000"/>
              </a:lnSpc>
              <a:spcBef>
                <a:spcPts val="0"/>
              </a:spcBef>
              <a:spcAft>
                <a:spcPts val="0"/>
              </a:spcAft>
              <a:buClr>
                <a:srgbClr val="99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8610600" y="6356351"/>
            <a:ext cx="2743200"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Bitter"/>
                <a:ea typeface="Bitter"/>
                <a:cs typeface="Bitter"/>
                <a:sym typeface="Bitter"/>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Bitter"/>
                <a:ea typeface="Bitter"/>
                <a:cs typeface="Bitter"/>
                <a:sym typeface="Bitter"/>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Bitter"/>
                <a:ea typeface="Bitter"/>
                <a:cs typeface="Bitter"/>
                <a:sym typeface="Bitter"/>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Bitter"/>
                <a:ea typeface="Bitter"/>
                <a:cs typeface="Bitter"/>
                <a:sym typeface="Bitter"/>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Bitter"/>
                <a:ea typeface="Bitter"/>
                <a:cs typeface="Bitter"/>
                <a:sym typeface="Bitter"/>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Bitter"/>
                <a:ea typeface="Bitter"/>
                <a:cs typeface="Bitter"/>
                <a:sym typeface="Bitter"/>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Bitter"/>
                <a:ea typeface="Bitter"/>
                <a:cs typeface="Bitter"/>
                <a:sym typeface="Bitter"/>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Bitter"/>
                <a:ea typeface="Bitter"/>
                <a:cs typeface="Bitter"/>
                <a:sym typeface="Bitter"/>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Bitter"/>
                <a:ea typeface="Bitter"/>
                <a:cs typeface="Bitter"/>
                <a:sym typeface="Bitter"/>
              </a:defRPr>
            </a:lvl9pPr>
          </a:lstStyle>
          <a:p>
            <a:fld id="{00000000-1234-1234-1234-123412341234}" type="slidenum">
              <a:rPr lang="en-US" smtClean="0"/>
              <a:pPr/>
              <a:t>‹#›</a:t>
            </a:fld>
            <a:endParaRPr lang="en-US"/>
          </a:p>
        </p:txBody>
      </p:sp>
      <p:sp>
        <p:nvSpPr>
          <p:cNvPr id="25" name="Google Shape;25;p12"/>
          <p:cNvSpPr txBox="1">
            <a:spLocks noGrp="1"/>
          </p:cNvSpPr>
          <p:nvPr>
            <p:ph type="body" idx="1"/>
          </p:nvPr>
        </p:nvSpPr>
        <p:spPr>
          <a:xfrm>
            <a:off x="838200" y="1888067"/>
            <a:ext cx="10515600" cy="4258037"/>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1000"/>
              </a:spcBef>
              <a:spcAft>
                <a:spcPts val="0"/>
              </a:spcAft>
              <a:buSzPts val="1800"/>
              <a:buFont typeface="Barlow"/>
              <a:buNone/>
              <a:defRPr sz="2400"/>
            </a:lvl1pPr>
            <a:lvl2pPr marL="1219170" lvl="1" indent="-423323" algn="l">
              <a:lnSpc>
                <a:spcPct val="100000"/>
              </a:lnSpc>
              <a:spcBef>
                <a:spcPts val="500"/>
              </a:spcBef>
              <a:spcAft>
                <a:spcPts val="0"/>
              </a:spcAft>
              <a:buSzPts val="1400"/>
              <a:buChar char="•"/>
              <a:defRPr sz="1867"/>
            </a:lvl2pPr>
            <a:lvl3pPr marL="1828754" lvl="2" indent="-393690" algn="l">
              <a:lnSpc>
                <a:spcPct val="100000"/>
              </a:lnSpc>
              <a:spcBef>
                <a:spcPts val="500"/>
              </a:spcBef>
              <a:spcAft>
                <a:spcPts val="0"/>
              </a:spcAft>
              <a:buSzPts val="1050"/>
              <a:buChar char="•"/>
              <a:defRPr sz="1400"/>
            </a:lvl3pPr>
            <a:lvl4pPr marL="2438339" lvl="3" indent="-389457" algn="l">
              <a:lnSpc>
                <a:spcPct val="100000"/>
              </a:lnSpc>
              <a:spcBef>
                <a:spcPts val="500"/>
              </a:spcBef>
              <a:spcAft>
                <a:spcPts val="0"/>
              </a:spcAft>
              <a:buSzPts val="1000"/>
              <a:buChar char="•"/>
              <a:defRPr sz="1333"/>
            </a:lvl4pPr>
            <a:lvl5pPr marL="3047924" lvl="4" indent="-380990" algn="l">
              <a:lnSpc>
                <a:spcPct val="100000"/>
              </a:lnSpc>
              <a:spcBef>
                <a:spcPts val="500"/>
              </a:spcBef>
              <a:spcAft>
                <a:spcPts val="0"/>
              </a:spcAft>
              <a:buSzPts val="900"/>
              <a:buChar char="•"/>
              <a:defRPr sz="1200"/>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pic>
        <p:nvPicPr>
          <p:cNvPr id="26" name="Google Shape;26;p12"/>
          <p:cNvPicPr preferRelativeResize="0"/>
          <p:nvPr/>
        </p:nvPicPr>
        <p:blipFill rotWithShape="1">
          <a:blip r:embed="rId3">
            <a:alphaModFix/>
          </a:blip>
          <a:srcRect/>
          <a:stretch/>
        </p:blipFill>
        <p:spPr>
          <a:xfrm>
            <a:off x="838200" y="6410480"/>
            <a:ext cx="1532467" cy="259008"/>
          </a:xfrm>
          <a:prstGeom prst="rect">
            <a:avLst/>
          </a:prstGeom>
          <a:noFill/>
          <a:ln>
            <a:noFill/>
          </a:ln>
        </p:spPr>
      </p:pic>
    </p:spTree>
    <p:custDataLst>
      <p:tags r:id="rId1"/>
    </p:custDataLst>
    <p:extLst>
      <p:ext uri="{BB962C8B-B14F-4D97-AF65-F5344CB8AC3E}">
        <p14:creationId xmlns:p14="http://schemas.microsoft.com/office/powerpoint/2010/main" val="2445316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Vertical Text with Image">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A735215B-461D-553E-9CE4-6F94B4234E7C}"/>
              </a:ext>
            </a:extLst>
          </p:cNvPr>
          <p:cNvSpPr>
            <a:spLocks noGrp="1"/>
          </p:cNvSpPr>
          <p:nvPr>
            <p:ph type="subTitle" idx="1" hasCustomPrompt="1"/>
          </p:nvPr>
        </p:nvSpPr>
        <p:spPr>
          <a:xfrm>
            <a:off x="1147013" y="1363137"/>
            <a:ext cx="9905267" cy="382079"/>
          </a:xfrm>
          <a:prstGeom prst="rect">
            <a:avLst/>
          </a:prstGeom>
        </p:spPr>
        <p:txBody>
          <a:bodyPr>
            <a:noAutofit/>
          </a:bodyPr>
          <a:lstStyle>
            <a:lvl1pPr marL="0" indent="0" algn="ctr">
              <a:buNone/>
              <a:defRPr lang="en-US" sz="2667" b="1" i="0" kern="1200" dirty="0">
                <a:solidFill>
                  <a:schemeClr val="tx1"/>
                </a:solidFill>
                <a:latin typeface="Open Sans Semibold" panose="020B0306030504020204" pitchFamily="34" charset="0"/>
                <a:ea typeface="Open Sans Semibold" panose="020B0306030504020204" pitchFamily="34" charset="0"/>
                <a:cs typeface="Open Sans Semibold" panose="020B0306030504020204" pitchFamily="34" charset="0"/>
              </a:defRPr>
            </a:lvl1pPr>
          </a:lstStyle>
          <a:p>
            <a:r>
              <a:rPr lang="en-US"/>
              <a:t>Subhead</a:t>
            </a:r>
          </a:p>
        </p:txBody>
      </p:sp>
      <p:sp>
        <p:nvSpPr>
          <p:cNvPr id="3" name="Text">
            <a:extLst>
              <a:ext uri="{FF2B5EF4-FFF2-40B4-BE49-F238E27FC236}">
                <a16:creationId xmlns:a16="http://schemas.microsoft.com/office/drawing/2014/main" id="{5CF4344E-12D8-EFD6-F2D7-FFD0FADE6B2F}"/>
              </a:ext>
            </a:extLst>
          </p:cNvPr>
          <p:cNvSpPr>
            <a:spLocks noGrp="1"/>
          </p:cNvSpPr>
          <p:nvPr>
            <p:ph type="body" sz="quarter" idx="17"/>
          </p:nvPr>
        </p:nvSpPr>
        <p:spPr>
          <a:xfrm>
            <a:off x="1139721" y="1918229"/>
            <a:ext cx="5855811" cy="4648868"/>
          </a:xfrm>
          <a:prstGeom prst="rect">
            <a:avLst/>
          </a:prstGeom>
        </p:spPr>
        <p:txBody>
          <a:bodyPr>
            <a:noAutofit/>
          </a:bodyPr>
          <a:lstStyle>
            <a:lvl1pPr algn="l" defTabSz="1088611" rtl="0" eaLnBrk="1" latinLnBrk="0" hangingPunct="1">
              <a:spcBef>
                <a:spcPct val="20000"/>
              </a:spcBef>
              <a:buFontTx/>
              <a:buNone/>
              <a:defRPr lang="en-US" sz="20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defTabSz="1088611" rtl="0" eaLnBrk="1" latinLnBrk="0" hangingPunct="1">
              <a:spcBef>
                <a:spcPct val="20000"/>
              </a:spcBef>
              <a:buFontTx/>
              <a:buNone/>
              <a:defRPr 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algn="l" defTabSz="1088611" rtl="0" eaLnBrk="1" latinLnBrk="0" hangingPunct="1">
              <a:spcBef>
                <a:spcPct val="20000"/>
              </a:spcBef>
              <a:buFontTx/>
              <a:buNone/>
              <a:defRPr lang="en-US" sz="16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algn="l" defTabSz="1088611" rtl="0" eaLnBrk="1" latinLnBrk="0" hangingPunct="1">
              <a:spcBef>
                <a:spcPct val="20000"/>
              </a:spcBef>
              <a:buFontTx/>
              <a:buNone/>
              <a:defRPr lang="en-US" sz="14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algn="l" defTabSz="1088611" rtl="0" eaLnBrk="1" latinLnBrk="0" hangingPunct="1">
              <a:spcBef>
                <a:spcPct val="20000"/>
              </a:spcBef>
              <a:buFontTx/>
              <a:buNone/>
              <a:defRPr lang="en-US" sz="12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a:extLst>
              <a:ext uri="{FF2B5EF4-FFF2-40B4-BE49-F238E27FC236}">
                <a16:creationId xmlns:a16="http://schemas.microsoft.com/office/drawing/2014/main" id="{908CA895-CE81-492C-4439-B9E8B68A246C}"/>
              </a:ext>
            </a:extLst>
          </p:cNvPr>
          <p:cNvSpPr>
            <a:spLocks noGrp="1"/>
          </p:cNvSpPr>
          <p:nvPr>
            <p:ph type="pic" sz="quarter" idx="16"/>
          </p:nvPr>
        </p:nvSpPr>
        <p:spPr>
          <a:xfrm>
            <a:off x="7157546" y="2196549"/>
            <a:ext cx="3894735" cy="3914729"/>
          </a:xfrm>
          <a:prstGeom prst="rect">
            <a:avLst/>
          </a:prstGeom>
        </p:spPr>
        <p:txBody>
          <a:bodyPr>
            <a:normAutofit/>
          </a:bodyPr>
          <a:lstStyle>
            <a:lvl1pPr>
              <a:defRPr lang="en-US" sz="20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5" name="Title">
            <a:extLst>
              <a:ext uri="{FF2B5EF4-FFF2-40B4-BE49-F238E27FC236}">
                <a16:creationId xmlns:a16="http://schemas.microsoft.com/office/drawing/2014/main" id="{48FCD985-FEDB-7DB1-1EB8-0E2EC1619981}"/>
              </a:ext>
            </a:extLst>
          </p:cNvPr>
          <p:cNvSpPr>
            <a:spLocks noGrp="1"/>
          </p:cNvSpPr>
          <p:nvPr>
            <p:ph type="title"/>
          </p:nvPr>
        </p:nvSpPr>
        <p:spPr>
          <a:xfrm>
            <a:off x="685800" y="528321"/>
            <a:ext cx="10668000" cy="661801"/>
          </a:xfrm>
          <a:prstGeom prst="rect">
            <a:avLst/>
          </a:prstGeom>
        </p:spPr>
        <p:txBody>
          <a:bodyPr/>
          <a:lstStyle>
            <a:lvl1pPr algn="ctr">
              <a:defRPr cap="none" baseline="0"/>
            </a:lvl1pPr>
          </a:lstStyle>
          <a:p>
            <a:r>
              <a:rPr lang="en-US"/>
              <a:t>Click to edit Master title style</a:t>
            </a:r>
          </a:p>
        </p:txBody>
      </p:sp>
      <p:pic>
        <p:nvPicPr>
          <p:cNvPr id="2" name="Picture 1">
            <a:extLst>
              <a:ext uri="{FF2B5EF4-FFF2-40B4-BE49-F238E27FC236}">
                <a16:creationId xmlns:a16="http://schemas.microsoft.com/office/drawing/2014/main" id="{9CF71640-75C6-07AF-53F3-3AA59830CD08}"/>
              </a:ext>
            </a:extLst>
          </p:cNvPr>
          <p:cNvPicPr>
            <a:picLocks noChangeAspect="1"/>
          </p:cNvPicPr>
          <p:nvPr userDrawn="1"/>
        </p:nvPicPr>
        <p:blipFill>
          <a:blip r:embed="rId3"/>
          <a:stretch>
            <a:fillRect/>
          </a:stretch>
        </p:blipFill>
        <p:spPr>
          <a:xfrm>
            <a:off x="838200" y="6410480"/>
            <a:ext cx="1532467" cy="259008"/>
          </a:xfrm>
          <a:prstGeom prst="rect">
            <a:avLst/>
          </a:prstGeom>
        </p:spPr>
      </p:pic>
    </p:spTree>
    <p:custDataLst>
      <p:tags r:id="rId1"/>
    </p:custDataLst>
    <p:extLst>
      <p:ext uri="{BB962C8B-B14F-4D97-AF65-F5344CB8AC3E}">
        <p14:creationId xmlns:p14="http://schemas.microsoft.com/office/powerpoint/2010/main" val="3363800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5" name="Google Shape;60;p19">
            <a:extLst>
              <a:ext uri="{FF2B5EF4-FFF2-40B4-BE49-F238E27FC236}">
                <a16:creationId xmlns:a16="http://schemas.microsoft.com/office/drawing/2014/main" id="{5F53D2CF-970F-BAC7-26A5-3A9384BDA02A}"/>
              </a:ext>
            </a:extLst>
          </p:cNvPr>
          <p:cNvPicPr preferRelativeResize="0">
            <a:picLocks noGrp="1" noRot="1" noMove="1" noResize="1" noEditPoints="1" noAdjustHandles="1" noChangeArrowheads="1" noChangeShapeType="1" noCrop="1"/>
          </p:cNvPicPr>
          <p:nvPr userDrawn="1"/>
        </p:nvPicPr>
        <p:blipFill>
          <a:blip r:embed="rId3"/>
          <a:srcRect/>
          <a:stretch/>
        </p:blipFill>
        <p:spPr>
          <a:xfrm>
            <a:off x="3" y="0"/>
            <a:ext cx="12192000" cy="68580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noRot="1" noMove="1" noResize="1" noEditPoints="1" noAdjustHandles="1" noChangeArrowheads="1" noChangeShapeType="1"/>
          </p:cNvSpPr>
          <p:nvPr>
            <p:ph type="ctrTitle" hasCustomPrompt="1"/>
          </p:nvPr>
        </p:nvSpPr>
        <p:spPr>
          <a:xfrm>
            <a:off x="838201" y="2378869"/>
            <a:ext cx="8738992" cy="2387600"/>
          </a:xfrm>
          <a:prstGeom prst="rect">
            <a:avLst/>
          </a:prstGeom>
        </p:spPr>
        <p:txBody>
          <a:bodyPr lIns="0" anchor="b">
            <a:noAutofit/>
          </a:bodyPr>
          <a:lstStyle>
            <a:lvl1pPr algn="l">
              <a:lnSpc>
                <a:spcPct val="60000"/>
              </a:lnSpc>
              <a:defRPr sz="13333" cap="none" baseline="0">
                <a:solidFill>
                  <a:schemeClr val="bg2"/>
                </a:solidFill>
              </a:defRPr>
            </a:lvl1pPr>
          </a:lstStyle>
          <a:p>
            <a:r>
              <a:rPr lang="en-US"/>
              <a:t>Click to edit title style</a:t>
            </a:r>
          </a:p>
        </p:txBody>
      </p:sp>
      <p:pic>
        <p:nvPicPr>
          <p:cNvPr id="3" name="Google Shape;23;p6">
            <a:extLst>
              <a:ext uri="{FF2B5EF4-FFF2-40B4-BE49-F238E27FC236}">
                <a16:creationId xmlns:a16="http://schemas.microsoft.com/office/drawing/2014/main" id="{6C139035-D946-F1B0-4BA7-24D37F52A69B}"/>
              </a:ext>
            </a:extLst>
          </p:cNvPr>
          <p:cNvPicPr preferRelativeResize="0">
            <a:picLocks/>
          </p:cNvPicPr>
          <p:nvPr userDrawn="1"/>
        </p:nvPicPr>
        <p:blipFill rotWithShape="1">
          <a:blip r:embed="rId4">
            <a:alphaModFix/>
          </a:blip>
          <a:srcRect l="-657" r="-23473"/>
          <a:stretch/>
        </p:blipFill>
        <p:spPr>
          <a:xfrm>
            <a:off x="838199" y="6076226"/>
            <a:ext cx="2743199" cy="373297"/>
          </a:xfrm>
          <a:prstGeom prst="rect">
            <a:avLst/>
          </a:prstGeom>
          <a:noFill/>
          <a:ln>
            <a:noFill/>
          </a:ln>
        </p:spPr>
      </p:pic>
    </p:spTree>
    <p:custDataLst>
      <p:tags r:id="rId1"/>
    </p:custDataLst>
    <p:extLst>
      <p:ext uri="{BB962C8B-B14F-4D97-AF65-F5344CB8AC3E}">
        <p14:creationId xmlns:p14="http://schemas.microsoft.com/office/powerpoint/2010/main" val="5752086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bg>
      <p:bgPr>
        <a:solidFill>
          <a:schemeClr val="bg1"/>
        </a:solidFill>
        <a:effectLst/>
      </p:bgPr>
    </p:bg>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59912F0C-E0F7-765D-B651-B54EEBE0DB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3" name="Title">
            <a:extLst>
              <a:ext uri="{FF2B5EF4-FFF2-40B4-BE49-F238E27FC236}">
                <a16:creationId xmlns:a16="http://schemas.microsoft.com/office/drawing/2014/main" id="{D41E63E7-48A2-325C-05BD-083562A4CA05}"/>
              </a:ext>
            </a:extLst>
          </p:cNvPr>
          <p:cNvSpPr>
            <a:spLocks noGrp="1"/>
          </p:cNvSpPr>
          <p:nvPr>
            <p:ph type="title" hasCustomPrompt="1"/>
          </p:nvPr>
        </p:nvSpPr>
        <p:spPr>
          <a:xfrm>
            <a:off x="616017" y="2216585"/>
            <a:ext cx="5259901" cy="2851550"/>
          </a:xfrm>
        </p:spPr>
        <p:txBody>
          <a:bodyPr wrap="square" lIns="0" tIns="0" rIns="0" bIns="0">
            <a:noAutofit/>
          </a:bodyPr>
          <a:lstStyle>
            <a:lvl1pPr>
              <a:lnSpc>
                <a:spcPct val="65000"/>
              </a:lnSpc>
              <a:defRPr sz="8800" cap="none" baseline="0">
                <a:solidFill>
                  <a:schemeClr val="bg1"/>
                </a:solidFill>
              </a:defRPr>
            </a:lvl1pPr>
          </a:lstStyle>
          <a:p>
            <a:r>
              <a:rPr lang="en-US"/>
              <a:t>Insert transition title</a:t>
            </a:r>
          </a:p>
        </p:txBody>
      </p:sp>
      <p:sp>
        <p:nvSpPr>
          <p:cNvPr id="4" name="Slide Number">
            <a:extLst>
              <a:ext uri="{FF2B5EF4-FFF2-40B4-BE49-F238E27FC236}">
                <a16:creationId xmlns:a16="http://schemas.microsoft.com/office/drawing/2014/main" id="{2BCC70CA-7951-EFEA-6912-1929572FA85E}"/>
              </a:ext>
            </a:extLst>
          </p:cNvPr>
          <p:cNvSpPr>
            <a:spLocks noGrp="1"/>
          </p:cNvSpPr>
          <p:nvPr>
            <p:ph type="sldNum" sz="quarter" idx="10"/>
          </p:nvPr>
        </p:nvSpPr>
        <p:spPr/>
        <p:txBody>
          <a:bodyPr/>
          <a:lstStyle>
            <a:lvl1pPr>
              <a:defRPr>
                <a:solidFill>
                  <a:schemeClr val="bg1"/>
                </a:solidFill>
              </a:defRPr>
            </a:lvl1pPr>
          </a:lstStyle>
          <a:p>
            <a:fld id="{89CCCE05-3D73-C342-87D0-B1A1DCD155BB}" type="slidenum">
              <a:rPr lang="en-US" smtClean="0"/>
              <a:pPr/>
              <a:t>‹#›</a:t>
            </a:fld>
            <a:endParaRPr lang="en-US"/>
          </a:p>
        </p:txBody>
      </p:sp>
      <p:pic>
        <p:nvPicPr>
          <p:cNvPr id="5" name="Picture 4" descr="Stony Brook University&#10;State University of New York">
            <a:extLst>
              <a:ext uri="{FF2B5EF4-FFF2-40B4-BE49-F238E27FC236}">
                <a16:creationId xmlns:a16="http://schemas.microsoft.com/office/drawing/2014/main" id="{0B0FEBBF-22E1-9B0C-3F20-9A50D98975DA}"/>
              </a:ext>
            </a:extLst>
          </p:cNvPr>
          <p:cNvPicPr>
            <a:picLocks noChangeAspect="1"/>
          </p:cNvPicPr>
          <p:nvPr userDrawn="1"/>
        </p:nvPicPr>
        <p:blipFill>
          <a:blip r:embed="rId4"/>
          <a:stretch>
            <a:fillRect/>
          </a:stretch>
        </p:blipFill>
        <p:spPr>
          <a:xfrm>
            <a:off x="609691" y="6250055"/>
            <a:ext cx="1710418" cy="349311"/>
          </a:xfrm>
          <a:prstGeom prst="rect">
            <a:avLst/>
          </a:prstGeom>
        </p:spPr>
      </p:pic>
    </p:spTree>
    <p:custDataLst>
      <p:tags r:id="rId1"/>
    </p:custDataLst>
    <p:extLst>
      <p:ext uri="{BB962C8B-B14F-4D97-AF65-F5344CB8AC3E}">
        <p14:creationId xmlns:p14="http://schemas.microsoft.com/office/powerpoint/2010/main" val="61017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2">
    <p:bg>
      <p:bgRef idx="1001">
        <a:schemeClr val="bg1"/>
      </p:bgRef>
    </p:bg>
    <p:spTree>
      <p:nvGrpSpPr>
        <p:cNvPr id="1" name=""/>
        <p:cNvGrpSpPr/>
        <p:nvPr/>
      </p:nvGrpSpPr>
      <p:grpSpPr>
        <a:xfrm>
          <a:off x="0" y="0"/>
          <a:ext cx="0" cy="0"/>
          <a:chOff x="0" y="0"/>
          <a:chExt cx="0" cy="0"/>
        </a:xfrm>
      </p:grpSpPr>
      <p:pic>
        <p:nvPicPr>
          <p:cNvPr id="6" name="Prism Background">
            <a:extLst>
              <a:ext uri="{FF2B5EF4-FFF2-40B4-BE49-F238E27FC236}">
                <a16:creationId xmlns:a16="http://schemas.microsoft.com/office/drawing/2014/main" id="{CE11442B-05C5-F8BF-73E3-8DB8AAEB25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a:solidFill>
            <a:srgbClr val="990000"/>
          </a:solidFill>
        </p:spPr>
      </p:pic>
      <p:sp>
        <p:nvSpPr>
          <p:cNvPr id="3" name="Title">
            <a:extLst>
              <a:ext uri="{FF2B5EF4-FFF2-40B4-BE49-F238E27FC236}">
                <a16:creationId xmlns:a16="http://schemas.microsoft.com/office/drawing/2014/main" id="{D41E63E7-48A2-325C-05BD-083562A4CA05}"/>
              </a:ext>
            </a:extLst>
          </p:cNvPr>
          <p:cNvSpPr>
            <a:spLocks noGrp="1"/>
          </p:cNvSpPr>
          <p:nvPr>
            <p:ph type="title" hasCustomPrompt="1"/>
          </p:nvPr>
        </p:nvSpPr>
        <p:spPr>
          <a:xfrm>
            <a:off x="605134" y="1774625"/>
            <a:ext cx="5577953" cy="2851550"/>
          </a:xfrm>
        </p:spPr>
        <p:txBody>
          <a:bodyPr wrap="square" lIns="0" tIns="0" rIns="0" bIns="0">
            <a:noAutofit/>
          </a:bodyPr>
          <a:lstStyle>
            <a:lvl1pPr>
              <a:lnSpc>
                <a:spcPct val="65000"/>
              </a:lnSpc>
              <a:defRPr sz="8800" cap="none" baseline="0">
                <a:solidFill>
                  <a:schemeClr val="tx2"/>
                </a:solidFill>
              </a:defRPr>
            </a:lvl1pPr>
          </a:lstStyle>
          <a:p>
            <a:r>
              <a:rPr lang="en-US"/>
              <a:t>Insert transition title</a:t>
            </a:r>
          </a:p>
        </p:txBody>
      </p:sp>
      <p:sp>
        <p:nvSpPr>
          <p:cNvPr id="4" name="Slide Number">
            <a:extLst>
              <a:ext uri="{FF2B5EF4-FFF2-40B4-BE49-F238E27FC236}">
                <a16:creationId xmlns:a16="http://schemas.microsoft.com/office/drawing/2014/main" id="{2BCC70CA-7951-EFEA-6912-1929572FA85E}"/>
              </a:ext>
            </a:extLst>
          </p:cNvPr>
          <p:cNvSpPr>
            <a:spLocks noGrp="1"/>
          </p:cNvSpPr>
          <p:nvPr>
            <p:ph type="sldNum" sz="quarter" idx="10"/>
          </p:nvPr>
        </p:nvSpPr>
        <p:spPr/>
        <p:txBody>
          <a:bodyPr/>
          <a:lstStyle>
            <a:lvl1pPr>
              <a:defRPr>
                <a:solidFill>
                  <a:schemeClr val="tx2"/>
                </a:solidFill>
              </a:defRPr>
            </a:lvl1pPr>
          </a:lstStyle>
          <a:p>
            <a:fld id="{89CCCE05-3D73-C342-87D0-B1A1DCD155BB}" type="slidenum">
              <a:rPr lang="en-US" smtClean="0"/>
              <a:pPr/>
              <a:t>‹#›</a:t>
            </a:fld>
            <a:endParaRPr lang="en-US"/>
          </a:p>
        </p:txBody>
      </p:sp>
      <p:pic>
        <p:nvPicPr>
          <p:cNvPr id="2" name="Picture 1" descr="Stony Brook University&#10;State University of New York">
            <a:extLst>
              <a:ext uri="{FF2B5EF4-FFF2-40B4-BE49-F238E27FC236}">
                <a16:creationId xmlns:a16="http://schemas.microsoft.com/office/drawing/2014/main" id="{46A2A3D2-E71E-5B7F-168C-25F2801EA980}"/>
              </a:ext>
            </a:extLst>
          </p:cNvPr>
          <p:cNvPicPr>
            <a:picLocks noChangeAspect="1"/>
          </p:cNvPicPr>
          <p:nvPr userDrawn="1"/>
        </p:nvPicPr>
        <p:blipFill>
          <a:blip r:embed="rId4"/>
          <a:stretch>
            <a:fillRect/>
          </a:stretch>
        </p:blipFill>
        <p:spPr>
          <a:xfrm>
            <a:off x="609691" y="6250055"/>
            <a:ext cx="1710418" cy="349311"/>
          </a:xfrm>
          <a:prstGeom prst="rect">
            <a:avLst/>
          </a:prstGeom>
        </p:spPr>
      </p:pic>
    </p:spTree>
    <p:custDataLst>
      <p:tags r:id="rId1"/>
    </p:custDataLst>
    <p:extLst>
      <p:ext uri="{BB962C8B-B14F-4D97-AF65-F5344CB8AC3E}">
        <p14:creationId xmlns:p14="http://schemas.microsoft.com/office/powerpoint/2010/main" val="354492695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3">
    <p:bg>
      <p:bgPr>
        <a:solidFill>
          <a:schemeClr val="bg1"/>
        </a:solidFill>
        <a:effectLst/>
      </p:bgPr>
    </p:bg>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47F8C332-17B9-7C43-456A-EBEA3C2568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3" name="Title">
            <a:extLst>
              <a:ext uri="{FF2B5EF4-FFF2-40B4-BE49-F238E27FC236}">
                <a16:creationId xmlns:a16="http://schemas.microsoft.com/office/drawing/2014/main" id="{D41E63E7-48A2-325C-05BD-083562A4CA05}"/>
              </a:ext>
            </a:extLst>
          </p:cNvPr>
          <p:cNvSpPr>
            <a:spLocks noGrp="1"/>
          </p:cNvSpPr>
          <p:nvPr>
            <p:ph type="title" hasCustomPrompt="1"/>
          </p:nvPr>
        </p:nvSpPr>
        <p:spPr>
          <a:xfrm>
            <a:off x="616017" y="3158470"/>
            <a:ext cx="5577953" cy="2851550"/>
          </a:xfrm>
        </p:spPr>
        <p:txBody>
          <a:bodyPr wrap="square" lIns="0" tIns="0" rIns="0" bIns="0">
            <a:noAutofit/>
          </a:bodyPr>
          <a:lstStyle>
            <a:lvl1pPr>
              <a:lnSpc>
                <a:spcPct val="65000"/>
              </a:lnSpc>
              <a:defRPr sz="8800" cap="none" baseline="0">
                <a:solidFill>
                  <a:schemeClr val="bg1"/>
                </a:solidFill>
              </a:defRPr>
            </a:lvl1pPr>
          </a:lstStyle>
          <a:p>
            <a:r>
              <a:rPr lang="en-US"/>
              <a:t>Insert transition title</a:t>
            </a:r>
          </a:p>
        </p:txBody>
      </p:sp>
      <p:sp>
        <p:nvSpPr>
          <p:cNvPr id="4" name="Slide Number">
            <a:extLst>
              <a:ext uri="{FF2B5EF4-FFF2-40B4-BE49-F238E27FC236}">
                <a16:creationId xmlns:a16="http://schemas.microsoft.com/office/drawing/2014/main" id="{2BCC70CA-7951-EFEA-6912-1929572FA85E}"/>
              </a:ext>
            </a:extLst>
          </p:cNvPr>
          <p:cNvSpPr>
            <a:spLocks noGrp="1"/>
          </p:cNvSpPr>
          <p:nvPr>
            <p:ph type="sldNum" sz="quarter" idx="10"/>
          </p:nvPr>
        </p:nvSpPr>
        <p:spPr/>
        <p:txBody>
          <a:bodyPr/>
          <a:lstStyle>
            <a:lvl1pPr>
              <a:defRPr>
                <a:solidFill>
                  <a:schemeClr val="bg1"/>
                </a:solidFill>
              </a:defRPr>
            </a:lvl1pPr>
          </a:lstStyle>
          <a:p>
            <a:fld id="{89CCCE05-3D73-C342-87D0-B1A1DCD155BB}" type="slidenum">
              <a:rPr lang="en-US" smtClean="0"/>
              <a:pPr/>
              <a:t>‹#›</a:t>
            </a:fld>
            <a:endParaRPr lang="en-US"/>
          </a:p>
        </p:txBody>
      </p:sp>
      <p:pic>
        <p:nvPicPr>
          <p:cNvPr id="2" name="Picture 1" descr="Stony Brook University&#10;State University of New York">
            <a:extLst>
              <a:ext uri="{FF2B5EF4-FFF2-40B4-BE49-F238E27FC236}">
                <a16:creationId xmlns:a16="http://schemas.microsoft.com/office/drawing/2014/main" id="{E3DF0675-F3D7-2278-9FB3-CD391E0CBEB1}"/>
              </a:ext>
            </a:extLst>
          </p:cNvPr>
          <p:cNvPicPr>
            <a:picLocks noChangeAspect="1"/>
          </p:cNvPicPr>
          <p:nvPr userDrawn="1"/>
        </p:nvPicPr>
        <p:blipFill>
          <a:blip r:embed="rId4"/>
          <a:stretch>
            <a:fillRect/>
          </a:stretch>
        </p:blipFill>
        <p:spPr>
          <a:xfrm>
            <a:off x="609691" y="6250055"/>
            <a:ext cx="1710418" cy="349311"/>
          </a:xfrm>
          <a:prstGeom prst="rect">
            <a:avLst/>
          </a:prstGeom>
        </p:spPr>
      </p:pic>
    </p:spTree>
    <p:custDataLst>
      <p:tags r:id="rId1"/>
    </p:custDataLst>
    <p:extLst>
      <p:ext uri="{BB962C8B-B14F-4D97-AF65-F5344CB8AC3E}">
        <p14:creationId xmlns:p14="http://schemas.microsoft.com/office/powerpoint/2010/main" val="428278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Line Heading, Tex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299B1D4-9782-DC37-8E82-4BA2CBB0DA07}"/>
              </a:ext>
            </a:extLst>
          </p:cNvPr>
          <p:cNvSpPr>
            <a:spLocks noGrp="1"/>
          </p:cNvSpPr>
          <p:nvPr>
            <p:ph type="title" hasCustomPrompt="1"/>
          </p:nvPr>
        </p:nvSpPr>
        <p:spPr>
          <a:xfrm>
            <a:off x="609600" y="685800"/>
            <a:ext cx="10972800" cy="700192"/>
          </a:xfrm>
        </p:spPr>
        <p:txBody>
          <a:bodyPr>
            <a:noAutofit/>
          </a:bodyPr>
          <a:lstStyle>
            <a:lvl1pPr>
              <a:defRPr cap="none" baseline="0"/>
            </a:lvl1pPr>
          </a:lstStyle>
          <a:p>
            <a:r>
              <a:rPr lang="en-US"/>
              <a:t>Insert a 1-line heading here</a:t>
            </a:r>
          </a:p>
        </p:txBody>
      </p:sp>
      <p:sp>
        <p:nvSpPr>
          <p:cNvPr id="12" name="Paragraph">
            <a:extLst>
              <a:ext uri="{FF2B5EF4-FFF2-40B4-BE49-F238E27FC236}">
                <a16:creationId xmlns:a16="http://schemas.microsoft.com/office/drawing/2014/main" id="{FB8BB046-06F8-2E71-ED99-E33EEF74AE00}"/>
              </a:ext>
            </a:extLst>
          </p:cNvPr>
          <p:cNvSpPr>
            <a:spLocks noGrp="1"/>
          </p:cNvSpPr>
          <p:nvPr>
            <p:ph type="body" sz="quarter" idx="11" hasCustomPrompt="1"/>
          </p:nvPr>
        </p:nvSpPr>
        <p:spPr>
          <a:xfrm>
            <a:off x="609600" y="1452252"/>
            <a:ext cx="10972800" cy="4567548"/>
          </a:xfrm>
        </p:spPr>
        <p:txBody>
          <a:bodyPr spcCol="457200">
            <a:noAutofit/>
          </a:body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a:xfrm>
            <a:off x="8839200" y="6347769"/>
            <a:ext cx="2743200" cy="365125"/>
          </a:xfrm>
        </p:spPr>
        <p:txBody>
          <a:bodyPr/>
          <a:lstStyle>
            <a:lvl1pPr>
              <a:defRPr>
                <a:solidFill>
                  <a:srgbClr val="000000"/>
                </a:solidFill>
              </a:defRPr>
            </a:lvl1pPr>
          </a:lstStyle>
          <a:p>
            <a:fld id="{89CCCE05-3D73-C342-87D0-B1A1DCD155BB}" type="slidenum">
              <a:rPr lang="en-US" smtClean="0"/>
              <a:pPr/>
              <a:t>‹#›</a:t>
            </a:fld>
            <a:endParaRPr lang="en-US"/>
          </a:p>
        </p:txBody>
      </p:sp>
      <p:pic>
        <p:nvPicPr>
          <p:cNvPr id="6" name="Picture 5">
            <a:extLst>
              <a:ext uri="{FF2B5EF4-FFF2-40B4-BE49-F238E27FC236}">
                <a16:creationId xmlns:a16="http://schemas.microsoft.com/office/drawing/2014/main" id="{E22A00DF-C51F-6ACF-0E73-1DD63F077F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492235564"/>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ine Heading, Subtitle, Tex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299B1D4-9782-DC37-8E82-4BA2CBB0DA07}"/>
              </a:ext>
            </a:extLst>
          </p:cNvPr>
          <p:cNvSpPr>
            <a:spLocks noGrp="1"/>
          </p:cNvSpPr>
          <p:nvPr>
            <p:ph type="title" hasCustomPrompt="1"/>
          </p:nvPr>
        </p:nvSpPr>
        <p:spPr>
          <a:xfrm>
            <a:off x="609600" y="685800"/>
            <a:ext cx="10972800" cy="700192"/>
          </a:xfrm>
        </p:spPr>
        <p:txBody>
          <a:bodyPr>
            <a:noAutofit/>
          </a:bodyPr>
          <a:lstStyle>
            <a:lvl1pPr>
              <a:defRPr cap="none" baseline="0"/>
            </a:lvl1pPr>
          </a:lstStyle>
          <a:p>
            <a:r>
              <a:rPr lang="en-US"/>
              <a:t>Insert a 1-line heading here</a:t>
            </a:r>
          </a:p>
        </p:txBody>
      </p:sp>
      <p:sp>
        <p:nvSpPr>
          <p:cNvPr id="4" name="Subtitle">
            <a:extLst>
              <a:ext uri="{FF2B5EF4-FFF2-40B4-BE49-F238E27FC236}">
                <a16:creationId xmlns:a16="http://schemas.microsoft.com/office/drawing/2014/main" id="{0538037A-C050-CBD0-5718-FAC7DBD284A8}"/>
              </a:ext>
            </a:extLst>
          </p:cNvPr>
          <p:cNvSpPr>
            <a:spLocks noGrp="1"/>
          </p:cNvSpPr>
          <p:nvPr>
            <p:ph type="body" sz="quarter" idx="13" hasCustomPrompt="1"/>
          </p:nvPr>
        </p:nvSpPr>
        <p:spPr>
          <a:xfrm>
            <a:off x="609600" y="1311089"/>
            <a:ext cx="10972800" cy="400110"/>
          </a:xfrm>
        </p:spPr>
        <p:txBody>
          <a:bodyPr vert="horz" wrap="square" lIns="91440" tIns="45720" rIns="91440" bIns="45720" rtlCol="0" anchor="ctr">
            <a:noAutofit/>
          </a:bodyPr>
          <a:lstStyle>
            <a:lvl1pPr marL="0" indent="0">
              <a:lnSpc>
                <a:spcPct val="100000"/>
              </a:lnSpc>
              <a:spcBef>
                <a:spcPts val="0"/>
              </a:spcBef>
              <a:buNone/>
              <a:defRPr lang="en-US" sz="2400" b="1" i="0" cap="all" baseline="0" dirty="0" smtClean="0">
                <a:solidFill>
                  <a:srgbClr val="000000"/>
                </a:solidFill>
                <a:latin typeface="Alumni Sans" pitchFamily="2" charset="77"/>
              </a:defRPr>
            </a:lvl1pPr>
          </a:lstStyle>
          <a:p>
            <a:pPr marL="342900" lvl="0" indent="-342900"/>
            <a:r>
              <a:rPr lang="en-US"/>
              <a:t>INSERT A 1-line SUBTITLE HERE</a:t>
            </a:r>
          </a:p>
        </p:txBody>
      </p:sp>
      <p:sp>
        <p:nvSpPr>
          <p:cNvPr id="5" name="Paragraph">
            <a:extLst>
              <a:ext uri="{FF2B5EF4-FFF2-40B4-BE49-F238E27FC236}">
                <a16:creationId xmlns:a16="http://schemas.microsoft.com/office/drawing/2014/main" id="{4220BFDC-F724-D1C8-5737-FC534ECD8EC5}"/>
              </a:ext>
            </a:extLst>
          </p:cNvPr>
          <p:cNvSpPr>
            <a:spLocks noGrp="1"/>
          </p:cNvSpPr>
          <p:nvPr>
            <p:ph type="body" sz="quarter" idx="12" hasCustomPrompt="1"/>
          </p:nvPr>
        </p:nvSpPr>
        <p:spPr>
          <a:xfrm>
            <a:off x="609600" y="1822039"/>
            <a:ext cx="10972800" cy="4197761"/>
          </a:xfrm>
        </p:spPr>
        <p:txBody>
          <a:bodyPr spcCol="457200"/>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3" name="Picture 2">
            <a:extLst>
              <a:ext uri="{FF2B5EF4-FFF2-40B4-BE49-F238E27FC236}">
                <a16:creationId xmlns:a16="http://schemas.microsoft.com/office/drawing/2014/main" id="{3A45C630-5B7B-DAE9-ECC5-1E78A173FE2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1108158364"/>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Line Heading, Tex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299B1D4-9782-DC37-8E82-4BA2CBB0DA07}"/>
              </a:ext>
            </a:extLst>
          </p:cNvPr>
          <p:cNvSpPr>
            <a:spLocks noGrp="1"/>
          </p:cNvSpPr>
          <p:nvPr>
            <p:ph type="title" hasCustomPrompt="1"/>
          </p:nvPr>
        </p:nvSpPr>
        <p:spPr>
          <a:xfrm>
            <a:off x="609600" y="685800"/>
            <a:ext cx="10972800" cy="1254189"/>
          </a:xfrm>
        </p:spPr>
        <p:txBody>
          <a:bodyPr anchor="t" anchorCtr="0">
            <a:noAutofit/>
          </a:bodyPr>
          <a:lstStyle>
            <a:lvl1pPr>
              <a:defRPr cap="none" baseline="0"/>
            </a:lvl1pPr>
          </a:lstStyle>
          <a:p>
            <a:r>
              <a:rPr lang="en-US"/>
              <a:t>Insert a 2-line heading here</a:t>
            </a:r>
            <a:br>
              <a:rPr lang="en-US"/>
            </a:br>
            <a:r>
              <a:rPr lang="en-US"/>
              <a:t>Insert a 2-line heading here</a:t>
            </a:r>
          </a:p>
        </p:txBody>
      </p:sp>
      <p:sp>
        <p:nvSpPr>
          <p:cNvPr id="12" name="Paragraph">
            <a:extLst>
              <a:ext uri="{FF2B5EF4-FFF2-40B4-BE49-F238E27FC236}">
                <a16:creationId xmlns:a16="http://schemas.microsoft.com/office/drawing/2014/main" id="{FB8BB046-06F8-2E71-ED99-E33EEF74AE00}"/>
              </a:ext>
            </a:extLst>
          </p:cNvPr>
          <p:cNvSpPr>
            <a:spLocks noGrp="1"/>
          </p:cNvSpPr>
          <p:nvPr>
            <p:ph type="body" sz="quarter" idx="11" hasCustomPrompt="1"/>
          </p:nvPr>
        </p:nvSpPr>
        <p:spPr>
          <a:xfrm>
            <a:off x="609600" y="1965818"/>
            <a:ext cx="10972800" cy="4053982"/>
          </a:xfrm>
        </p:spPr>
        <p:txBody>
          <a:bodyPr spcCol="457200">
            <a:noAutofit/>
          </a:body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7" name="Slide Number">
            <a:extLst>
              <a:ext uri="{FF2B5EF4-FFF2-40B4-BE49-F238E27FC236}">
                <a16:creationId xmlns:a16="http://schemas.microsoft.com/office/drawing/2014/main" id="{8EE87D9A-F4A0-F55E-8341-EE9D824B233B}"/>
              </a:ext>
            </a:extLst>
          </p:cNvPr>
          <p:cNvSpPr>
            <a:spLocks noGrp="1"/>
          </p:cNvSpPr>
          <p:nvPr>
            <p:ph type="sldNum" sz="quarter" idx="10"/>
          </p:nvPr>
        </p:nvSpPr>
        <p:spPr/>
        <p:txBody>
          <a:bodyPr/>
          <a:lstStyle>
            <a:lvl1pPr>
              <a:defRPr>
                <a:solidFill>
                  <a:srgbClr val="000000"/>
                </a:solidFill>
              </a:defRPr>
            </a:lvl1pPr>
          </a:lstStyle>
          <a:p>
            <a:fld id="{89CCCE05-3D73-C342-87D0-B1A1DCD155BB}" type="slidenum">
              <a:rPr lang="en-US" smtClean="0"/>
              <a:pPr/>
              <a:t>‹#›</a:t>
            </a:fld>
            <a:endParaRPr lang="en-US"/>
          </a:p>
        </p:txBody>
      </p:sp>
      <p:pic>
        <p:nvPicPr>
          <p:cNvPr id="3" name="Picture 2">
            <a:extLst>
              <a:ext uri="{FF2B5EF4-FFF2-40B4-BE49-F238E27FC236}">
                <a16:creationId xmlns:a16="http://schemas.microsoft.com/office/drawing/2014/main" id="{0B7CD7B6-A1BD-E0BA-FA6C-C7B3D96608A4}"/>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14680" y="6406426"/>
            <a:ext cx="1502230" cy="306793"/>
          </a:xfrm>
          <a:prstGeom prst="rect">
            <a:avLst/>
          </a:prstGeom>
        </p:spPr>
      </p:pic>
    </p:spTree>
    <p:custDataLst>
      <p:tags r:id="rId1"/>
    </p:custDataLst>
    <p:extLst>
      <p:ext uri="{BB962C8B-B14F-4D97-AF65-F5344CB8AC3E}">
        <p14:creationId xmlns:p14="http://schemas.microsoft.com/office/powerpoint/2010/main" val="4053381704"/>
      </p:ext>
    </p:extLst>
  </p:cSld>
  <p:clrMapOvr>
    <a:masterClrMapping/>
  </p:clrMapOvr>
  <p:extLst>
    <p:ext uri="{DCECCB84-F9BA-43D5-87BE-67443E8EF086}">
      <p15:sldGuideLst xmlns:p15="http://schemas.microsoft.com/office/powerpoint/2012/main">
        <p15:guide id="3" orient="horz" pos="432" userDrawn="1">
          <p15:clr>
            <a:srgbClr val="FBAE40"/>
          </p15:clr>
        </p15:guide>
        <p15:guide id="4" orient="horz" pos="379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ED6FA-C4FA-905D-75D3-6BB39CA57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543A100-F158-20DD-C7F1-58312BEECA29}"/>
              </a:ext>
            </a:extLst>
          </p:cNvPr>
          <p:cNvSpPr>
            <a:spLocks noGrp="1"/>
          </p:cNvSpPr>
          <p:nvPr>
            <p:ph type="body" idx="1"/>
          </p:nvPr>
        </p:nvSpPr>
        <p:spPr>
          <a:xfrm>
            <a:off x="838200" y="1825625"/>
            <a:ext cx="10515600" cy="4351338"/>
          </a:xfrm>
          <a:prstGeom prst="rect">
            <a:avLst/>
          </a:prstGeom>
        </p:spPr>
        <p:txBody>
          <a:bodyPr vert="horz" lIns="91440" tIns="45720" rIns="91440" bIns="45720" spcCol="4572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41BD1B-8979-D874-5E72-ACA0AB013420}"/>
              </a:ext>
            </a:extLst>
          </p:cNvPr>
          <p:cNvSpPr>
            <a:spLocks noGrp="1"/>
          </p:cNvSpPr>
          <p:nvPr>
            <p:ph type="sldNum" sz="quarter" idx="4"/>
          </p:nvPr>
        </p:nvSpPr>
        <p:spPr>
          <a:xfrm>
            <a:off x="8839200" y="6347769"/>
            <a:ext cx="2743200" cy="365125"/>
          </a:xfrm>
          <a:prstGeom prst="rect">
            <a:avLst/>
          </a:prstGeom>
        </p:spPr>
        <p:txBody>
          <a:bodyPr vert="horz" lIns="91440" tIns="45720" rIns="91440" bIns="45720" rtlCol="0" anchor="ctr"/>
          <a:lstStyle>
            <a:lvl1pPr algn="r">
              <a:defRPr sz="900" b="0" i="0">
                <a:solidFill>
                  <a:srgbClr val="000000"/>
                </a:solidFill>
                <a:latin typeface="Bitter" pitchFamily="2" charset="77"/>
              </a:defRPr>
            </a:lvl1pPr>
          </a:lstStyle>
          <a:p>
            <a:fld id="{89CCCE05-3D73-C342-87D0-B1A1DCD155BB}" type="slidenum">
              <a:rPr lang="en-US" smtClean="0"/>
              <a:pPr/>
              <a:t>‹#›</a:t>
            </a:fld>
            <a:endParaRPr lang="en-US"/>
          </a:p>
        </p:txBody>
      </p:sp>
      <p:sp>
        <p:nvSpPr>
          <p:cNvPr id="10" name="Footer Placeholder 9">
            <a:extLst>
              <a:ext uri="{FF2B5EF4-FFF2-40B4-BE49-F238E27FC236}">
                <a16:creationId xmlns:a16="http://schemas.microsoft.com/office/drawing/2014/main" id="{9F8912CA-E94B-5C2D-AB2F-96094E28C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rgbClr val="000000"/>
                </a:solidFill>
                <a:latin typeface="Bitter" pitchFamily="2" charset="77"/>
              </a:defRPr>
            </a:lvl1pPr>
          </a:lstStyle>
          <a:p>
            <a:endParaRPr lang="en-US"/>
          </a:p>
        </p:txBody>
      </p:sp>
    </p:spTree>
    <p:custDataLst>
      <p:tags r:id="rId35"/>
    </p:custDataLst>
    <p:extLst>
      <p:ext uri="{BB962C8B-B14F-4D97-AF65-F5344CB8AC3E}">
        <p14:creationId xmlns:p14="http://schemas.microsoft.com/office/powerpoint/2010/main" val="36408854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712" r:id="rId3"/>
    <p:sldLayoutId id="2147483679" r:id="rId4"/>
    <p:sldLayoutId id="2147483688" r:id="rId5"/>
    <p:sldLayoutId id="2147483689" r:id="rId6"/>
    <p:sldLayoutId id="2147483724" r:id="rId7"/>
    <p:sldLayoutId id="2147483674" r:id="rId8"/>
    <p:sldLayoutId id="2147483667" r:id="rId9"/>
    <p:sldLayoutId id="2147483669" r:id="rId10"/>
    <p:sldLayoutId id="2147483693" r:id="rId11"/>
    <p:sldLayoutId id="2147483694" r:id="rId12"/>
    <p:sldLayoutId id="2147483673" r:id="rId13"/>
    <p:sldLayoutId id="2147483668" r:id="rId14"/>
    <p:sldLayoutId id="2147483675" r:id="rId15"/>
    <p:sldLayoutId id="2147483670" r:id="rId16"/>
    <p:sldLayoutId id="2147483676" r:id="rId17"/>
    <p:sldLayoutId id="2147483677" r:id="rId18"/>
    <p:sldLayoutId id="2147483680" r:id="rId19"/>
    <p:sldLayoutId id="2147483682" r:id="rId20"/>
    <p:sldLayoutId id="2147483681" r:id="rId21"/>
    <p:sldLayoutId id="2147483683" r:id="rId22"/>
    <p:sldLayoutId id="2147483684" r:id="rId23"/>
    <p:sldLayoutId id="2147483686" r:id="rId24"/>
    <p:sldLayoutId id="2147483714" r:id="rId25"/>
    <p:sldLayoutId id="2147483687" r:id="rId26"/>
    <p:sldLayoutId id="2147483725" r:id="rId27"/>
    <p:sldLayoutId id="2147483672" r:id="rId28"/>
    <p:sldLayoutId id="2147483692" r:id="rId29"/>
    <p:sldLayoutId id="2147483726" r:id="rId30"/>
    <p:sldLayoutId id="2147483727" r:id="rId31"/>
    <p:sldLayoutId id="2147483728" r:id="rId32"/>
    <p:sldLayoutId id="2147483729" r:id="rId33"/>
  </p:sldLayoutIdLst>
  <p:hf hdr="0" ftr="0" dt="0"/>
  <p:txStyles>
    <p:titleStyle>
      <a:lvl1pPr algn="l" defTabSz="914400" rtl="0" eaLnBrk="1" latinLnBrk="0" hangingPunct="1">
        <a:lnSpc>
          <a:spcPct val="72000"/>
        </a:lnSpc>
        <a:spcBef>
          <a:spcPct val="0"/>
        </a:spcBef>
        <a:buNone/>
        <a:defRPr sz="5000" b="1" i="0" kern="1200" cap="none" baseline="0">
          <a:solidFill>
            <a:srgbClr val="990000"/>
          </a:solidFill>
          <a:latin typeface="+mj-lt"/>
          <a:ea typeface="+mj-ea"/>
          <a:cs typeface="+mj-cs"/>
        </a:defRPr>
      </a:lvl1pPr>
    </p:titleStyle>
    <p:bodyStyle>
      <a:lvl1pPr marL="228600" indent="-228600" algn="l" defTabSz="914400" rtl="0" eaLnBrk="1" latinLnBrk="0" hangingPunct="1">
        <a:lnSpc>
          <a:spcPct val="120000"/>
        </a:lnSpc>
        <a:spcBef>
          <a:spcPts val="500"/>
        </a:spcBef>
        <a:spcAft>
          <a:spcPts val="500"/>
        </a:spcAft>
        <a:buFont typeface="Arial" panose="020B0604020202020204" pitchFamily="34" charset="0"/>
        <a:buChar char="•"/>
        <a:defRPr lang="en-US" sz="1600" b="0" i="0" kern="1200" baseline="0" dirty="0" smtClean="0">
          <a:solidFill>
            <a:srgbClr val="000000"/>
          </a:solidFill>
          <a:latin typeface="Barlow" panose="00000500000000000000" pitchFamily="2" charset="0"/>
          <a:ea typeface="+mn-ea"/>
          <a:cs typeface="+mn-cs"/>
        </a:defRPr>
      </a:lvl1pPr>
      <a:lvl2pPr marL="514350" indent="-228600" algn="l" defTabSz="914400" rtl="0" eaLnBrk="1" latinLnBrk="0" hangingPunct="1">
        <a:lnSpc>
          <a:spcPct val="120000"/>
        </a:lnSpc>
        <a:spcBef>
          <a:spcPts val="500"/>
        </a:spcBef>
        <a:spcAft>
          <a:spcPts val="500"/>
        </a:spcAft>
        <a:buFont typeface="Arial" panose="020B0604020202020204" pitchFamily="34" charset="0"/>
        <a:buChar char="•"/>
        <a:defRPr lang="en-US" sz="1600" b="0" i="0" kern="1200" baseline="0" dirty="0" smtClean="0">
          <a:solidFill>
            <a:srgbClr val="000000"/>
          </a:solidFill>
          <a:latin typeface="Barlow" panose="00000500000000000000" pitchFamily="2" charset="0"/>
          <a:ea typeface="+mn-ea"/>
          <a:cs typeface="+mn-cs"/>
        </a:defRPr>
      </a:lvl2pPr>
      <a:lvl3pPr marL="971550" indent="-228600" algn="l" defTabSz="914400" rtl="0" eaLnBrk="1" latinLnBrk="0" hangingPunct="1">
        <a:lnSpc>
          <a:spcPct val="120000"/>
        </a:lnSpc>
        <a:spcBef>
          <a:spcPts val="500"/>
        </a:spcBef>
        <a:spcAft>
          <a:spcPts val="500"/>
        </a:spcAft>
        <a:buFont typeface="Arial" panose="020B0604020202020204" pitchFamily="34" charset="0"/>
        <a:buChar char="•"/>
        <a:defRPr lang="en-US" sz="1600" b="0" i="0" kern="1200" baseline="0" dirty="0" smtClean="0">
          <a:solidFill>
            <a:srgbClr val="000000"/>
          </a:solidFill>
          <a:latin typeface="Barlow" panose="00000500000000000000" pitchFamily="2" charset="0"/>
          <a:ea typeface="+mn-ea"/>
          <a:cs typeface="+mn-cs"/>
        </a:defRPr>
      </a:lvl3pPr>
      <a:lvl4pPr marL="1428750" indent="-228600" algn="l" defTabSz="914400" rtl="0" eaLnBrk="1" latinLnBrk="0" hangingPunct="1">
        <a:lnSpc>
          <a:spcPct val="120000"/>
        </a:lnSpc>
        <a:spcBef>
          <a:spcPts val="500"/>
        </a:spcBef>
        <a:spcAft>
          <a:spcPts val="500"/>
        </a:spcAft>
        <a:buFont typeface="Arial" panose="020B0604020202020204" pitchFamily="34" charset="0"/>
        <a:buChar char="•"/>
        <a:defRPr lang="en-US" sz="1600" b="0" i="0" kern="1200" baseline="0" dirty="0" smtClean="0">
          <a:solidFill>
            <a:srgbClr val="000000"/>
          </a:solidFill>
          <a:latin typeface="Barlow" panose="00000500000000000000" pitchFamily="2" charset="0"/>
          <a:ea typeface="+mn-ea"/>
          <a:cs typeface="+mn-cs"/>
        </a:defRPr>
      </a:lvl4pPr>
      <a:lvl5pPr marL="1885950" indent="-228600" algn="l" defTabSz="914400" rtl="0" eaLnBrk="1" latinLnBrk="0" hangingPunct="1">
        <a:lnSpc>
          <a:spcPct val="120000"/>
        </a:lnSpc>
        <a:spcBef>
          <a:spcPts val="500"/>
        </a:spcBef>
        <a:spcAft>
          <a:spcPts val="500"/>
        </a:spcAft>
        <a:buFont typeface="Arial" panose="020B0604020202020204" pitchFamily="34" charset="0"/>
        <a:buChar char="•"/>
        <a:defRPr lang="en-US" sz="1600" b="0" i="0" kern="1200" baseline="0" dirty="0">
          <a:solidFill>
            <a:srgbClr val="000000"/>
          </a:solidFill>
          <a:latin typeface="Barlow" panose="00000500000000000000" pitchFamily="2" charset="0"/>
          <a:ea typeface="+mn-ea"/>
          <a:cs typeface="+mn-cs"/>
        </a:defRPr>
      </a:lvl5pPr>
      <a:lvl6pPr marL="2286000" indent="-228600" algn="l" defTabSz="914400" rtl="0" eaLnBrk="1" latinLnBrk="0" hangingPunct="1">
        <a:lnSpc>
          <a:spcPct val="130000"/>
        </a:lnSpc>
        <a:spcBef>
          <a:spcPts val="500"/>
        </a:spcBef>
        <a:buFont typeface="Arial" panose="020B0604020202020204" pitchFamily="34" charset="0"/>
        <a:buChar char="•"/>
        <a:defRPr lang="en-US" sz="1600" b="0" i="0" kern="1200" dirty="0">
          <a:solidFill>
            <a:schemeClr val="tx2"/>
          </a:solidFill>
          <a:latin typeface="Bitter" pitchFamily="2" charset="77"/>
          <a:ea typeface="+mn-ea"/>
          <a:cs typeface="+mn-cs"/>
        </a:defRPr>
      </a:lvl6pPr>
      <a:lvl7pPr marL="2743200" indent="-137160" algn="l" defTabSz="914400" rtl="0" eaLnBrk="1" latinLnBrk="0" hangingPunct="1">
        <a:lnSpc>
          <a:spcPct val="130000"/>
        </a:lnSpc>
        <a:spcBef>
          <a:spcPts val="500"/>
        </a:spcBef>
        <a:buFont typeface="Arial" panose="020B0604020202020204" pitchFamily="34" charset="0"/>
        <a:buChar char="•"/>
        <a:defRPr lang="en-US" sz="1600" b="0" i="0" kern="1200" dirty="0">
          <a:solidFill>
            <a:schemeClr val="tx2"/>
          </a:solidFill>
          <a:latin typeface="Bitter" pitchFamily="2" charset="77"/>
          <a:ea typeface="+mn-ea"/>
          <a:cs typeface="+mn-cs"/>
        </a:defRPr>
      </a:lvl7pPr>
      <a:lvl8pPr marL="3200400" indent="-137160" algn="l" defTabSz="914400" rtl="0" eaLnBrk="1" latinLnBrk="0" hangingPunct="1">
        <a:lnSpc>
          <a:spcPct val="130000"/>
        </a:lnSpc>
        <a:spcBef>
          <a:spcPts val="500"/>
        </a:spcBef>
        <a:buFont typeface="Arial" panose="020B0604020202020204" pitchFamily="34" charset="0"/>
        <a:buChar char="•"/>
        <a:defRPr lang="en-US" sz="1600" b="0" i="0" kern="1200" dirty="0">
          <a:solidFill>
            <a:schemeClr val="tx2"/>
          </a:solidFill>
          <a:latin typeface="Bitter" pitchFamily="2" charset="77"/>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Bitter"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96" userDrawn="1">
          <p15:clr>
            <a:srgbClr val="F26B43"/>
          </p15:clr>
        </p15:guide>
        <p15:guide id="3" orient="horz" pos="4032" userDrawn="1">
          <p15:clr>
            <a:srgbClr val="F26B43"/>
          </p15:clr>
        </p15:guide>
        <p15:guide id="4" orient="horz" pos="288" userDrawn="1">
          <p15:clr>
            <a:srgbClr val="F26B43"/>
          </p15:clr>
        </p15:guide>
        <p15:guide id="5"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6.xml"/></Relationships>
</file>

<file path=ppt/slides/_rels/slide10.xml.rels><?xml version="1.0" encoding="UTF-8" standalone="yes"?>
<Relationships xmlns="http://schemas.openxmlformats.org/package/2006/relationships"><Relationship Id="rId3" Type="http://schemas.openxmlformats.org/officeDocument/2006/relationships/hyperlink" Target="https://teachonline.asu.edu/image-accessibility-generator/" TargetMode="External"/><Relationship Id="rId2" Type="http://schemas.openxmlformats.org/officeDocument/2006/relationships/slideLayout" Target="../slideLayouts/slideLayout32.xml"/><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2.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1.xml"/><Relationship Id="rId1"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1.xml"/><Relationship Id="rId1" Type="http://schemas.openxmlformats.org/officeDocument/2006/relationships/tags" Target="../tags/tag4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9.xml"/></Relationships>
</file>

<file path=ppt/slides/_rels/slide15.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slideLayout" Target="../slideLayouts/slideLayout31.xml"/><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2.xml"/><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52.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microsoft.com/en-us/office/customize-or-create-new-styles-d38d6e47-f6fc-48eb-a607-1eb120dec563#update" TargetMode="External"/><Relationship Id="rId2" Type="http://schemas.openxmlformats.org/officeDocument/2006/relationships/slideLayout" Target="../slideLayouts/slideLayout31.xml"/><Relationship Id="rId1" Type="http://schemas.openxmlformats.org/officeDocument/2006/relationships/tags" Target="../tags/tag5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1.xml"/><Relationship Id="rId1" Type="http://schemas.openxmlformats.org/officeDocument/2006/relationships/tags" Target="../tags/tag5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1.xml"/><Relationship Id="rId1" Type="http://schemas.openxmlformats.org/officeDocument/2006/relationships/tags" Target="../tags/tag5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5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5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ags" Target="../tags/tag58.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59.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tags" Target="../tags/tag60.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ags" Target="../tags/tag6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1.xml"/><Relationship Id="rId1" Type="http://schemas.openxmlformats.org/officeDocument/2006/relationships/tags" Target="../tags/tag6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1.xml"/><Relationship Id="rId1" Type="http://schemas.openxmlformats.org/officeDocument/2006/relationships/tags" Target="../tags/tag6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3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6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1.xml"/><Relationship Id="rId1" Type="http://schemas.openxmlformats.org/officeDocument/2006/relationships/tags" Target="../tags/tag6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6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1.xml"/><Relationship Id="rId1" Type="http://schemas.openxmlformats.org/officeDocument/2006/relationships/tags" Target="../tags/tag6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ags" Target="../tags/tag69.xml"/><Relationship Id="rId5" Type="http://schemas.openxmlformats.org/officeDocument/2006/relationships/hyperlink" Target="https://www.nvaccess.org/download/" TargetMode="External"/><Relationship Id="rId4" Type="http://schemas.openxmlformats.org/officeDocument/2006/relationships/hyperlink" Target="https://pauljadam.com/bookmarklets.html"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ags" Target="../tags/tag7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xml"/><Relationship Id="rId1" Type="http://schemas.openxmlformats.org/officeDocument/2006/relationships/tags" Target="../tags/tag71.xml"/><Relationship Id="rId4" Type="http://schemas.openxmlformats.org/officeDocument/2006/relationships/hyperlink" Target="https://help.stonybrook.edu/TDClient/277/Portal/Requests/TicketRequests/NewForm?ID=Z0ZEy9VQHTg_&amp;RequestorType=ServiceOffering"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tags" Target="../tags/tag72.xml"/></Relationships>
</file>

<file path=ppt/slides/_rels/slide38.xml.rels><?xml version="1.0" encoding="UTF-8" standalone="yes"?>
<Relationships xmlns="http://schemas.openxmlformats.org/package/2006/relationships"><Relationship Id="rId3" Type="http://schemas.openxmlformats.org/officeDocument/2006/relationships/hyperlink" Target="https://www.stonybrook.edu/sbroot/celt/design-teach/accessibility/index.php" TargetMode="External"/><Relationship Id="rId2" Type="http://schemas.openxmlformats.org/officeDocument/2006/relationships/slideLayout" Target="../slideLayouts/slideLayout31.xml"/><Relationship Id="rId1" Type="http://schemas.openxmlformats.org/officeDocument/2006/relationships/tags" Target="../tags/tag73.xml"/><Relationship Id="rId4" Type="http://schemas.openxmlformats.org/officeDocument/2006/relationships/hyperlink" Target="https://www.stonybrook.edu/commcms/oea-accessibility/accessibility-training.ph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digital_accessibility@stonybrook.edu" TargetMode="External"/><Relationship Id="rId2" Type="http://schemas.openxmlformats.org/officeDocument/2006/relationships/slideLayout" Target="../slideLayouts/slideLayout31.xml"/><Relationship Id="rId1" Type="http://schemas.openxmlformats.org/officeDocument/2006/relationships/tags" Target="../tags/tag74.xml"/><Relationship Id="rId6" Type="http://schemas.openxmlformats.org/officeDocument/2006/relationships/hyperlink" Target="mailto:Glenn.Dausch@stonybrook.edu" TargetMode="External"/><Relationship Id="rId5" Type="http://schemas.openxmlformats.org/officeDocument/2006/relationships/hyperlink" Target="mailto:Lindsay.Byrde@stonybrook.edu" TargetMode="External"/><Relationship Id="rId4" Type="http://schemas.openxmlformats.org/officeDocument/2006/relationships/hyperlink" Target="https://docs.google.com/forms/d/e/1FAIpQLSfistHqAA8w3gkxJAqMob7XLi6iCrX-0uTcvb9U5_Dx3T7btA/viewfor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1.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1.xml"/><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1.xml"/><Relationship Id="rId1"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2.xml"/><Relationship Id="rId1" Type="http://schemas.openxmlformats.org/officeDocument/2006/relationships/tags" Target="../tags/tag43.xml"/><Relationship Id="rId5" Type="http://schemas.openxmlformats.org/officeDocument/2006/relationships/hyperlink" Target="https://www.ada.gov/resources/2024-03-08-web-rule/" TargetMode="External"/><Relationship Id="rId4" Type="http://schemas.openxmlformats.org/officeDocument/2006/relationships/hyperlink" Target="https://www.stonybrook.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1.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5877-2390-AB1E-6E66-EB7992C3875C}"/>
              </a:ext>
            </a:extLst>
          </p:cNvPr>
          <p:cNvSpPr>
            <a:spLocks noGrp="1"/>
          </p:cNvSpPr>
          <p:nvPr>
            <p:ph type="ctrTitle"/>
          </p:nvPr>
        </p:nvSpPr>
        <p:spPr>
          <a:xfrm>
            <a:off x="838199" y="1785520"/>
            <a:ext cx="6750539" cy="2387600"/>
          </a:xfrm>
        </p:spPr>
        <p:txBody>
          <a:bodyPr/>
          <a:lstStyle/>
          <a:p>
            <a:r>
              <a:rPr lang="en-US" b="1"/>
              <a:t>Accessibility Series: Part 2</a:t>
            </a:r>
            <a:endParaRPr lang="en-US"/>
          </a:p>
        </p:txBody>
      </p:sp>
      <p:sp>
        <p:nvSpPr>
          <p:cNvPr id="3" name="Subtitle 2">
            <a:extLst>
              <a:ext uri="{FF2B5EF4-FFF2-40B4-BE49-F238E27FC236}">
                <a16:creationId xmlns:a16="http://schemas.microsoft.com/office/drawing/2014/main" id="{D677EE80-C4EA-E9D7-42FC-242AFC8F4B0F}"/>
              </a:ext>
            </a:extLst>
          </p:cNvPr>
          <p:cNvSpPr>
            <a:spLocks noGrp="1"/>
          </p:cNvSpPr>
          <p:nvPr>
            <p:ph type="subTitle" idx="1"/>
          </p:nvPr>
        </p:nvSpPr>
        <p:spPr/>
        <p:txBody>
          <a:bodyPr/>
          <a:lstStyle/>
          <a:p>
            <a:pPr marL="609585" indent="-304792"/>
            <a:r>
              <a:rPr lang="en-US" sz="2400"/>
              <a:t>Lindsay Bryde </a:t>
            </a:r>
          </a:p>
          <a:p>
            <a:pPr marL="609585" indent="-304792"/>
            <a:r>
              <a:rPr lang="en-US" sz="2400"/>
              <a:t>Glenn Dausch</a:t>
            </a:r>
          </a:p>
          <a:p>
            <a:pPr marL="609585" indent="-304792"/>
            <a:r>
              <a:rPr lang="en-US" sz="2400"/>
              <a:t>Robert Petrik</a:t>
            </a:r>
            <a:endParaRPr lang="en-US" sz="2133"/>
          </a:p>
        </p:txBody>
      </p:sp>
    </p:spTree>
    <p:custDataLst>
      <p:tags r:id="rId1"/>
    </p:custDataLst>
    <p:extLst>
      <p:ext uri="{BB962C8B-B14F-4D97-AF65-F5344CB8AC3E}">
        <p14:creationId xmlns:p14="http://schemas.microsoft.com/office/powerpoint/2010/main" val="393456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3679A6-51EA-BDBC-4AC7-22686826B69C}"/>
              </a:ext>
            </a:extLst>
          </p:cNvPr>
          <p:cNvSpPr>
            <a:spLocks noGrp="1"/>
          </p:cNvSpPr>
          <p:nvPr>
            <p:ph type="title"/>
          </p:nvPr>
        </p:nvSpPr>
        <p:spPr>
          <a:xfrm>
            <a:off x="616451" y="283393"/>
            <a:ext cx="10737349" cy="824972"/>
          </a:xfrm>
        </p:spPr>
        <p:txBody>
          <a:bodyPr/>
          <a:lstStyle/>
          <a:p>
            <a:pPr algn="l"/>
            <a:r>
              <a:rPr lang="en-US"/>
              <a:t>Alt Text</a:t>
            </a:r>
          </a:p>
        </p:txBody>
      </p:sp>
      <p:sp>
        <p:nvSpPr>
          <p:cNvPr id="2" name="Subtitle 1">
            <a:extLst>
              <a:ext uri="{FF2B5EF4-FFF2-40B4-BE49-F238E27FC236}">
                <a16:creationId xmlns:a16="http://schemas.microsoft.com/office/drawing/2014/main" id="{47FD47E9-6DF3-50A6-37A8-E3FF4D6FDC5F}"/>
              </a:ext>
            </a:extLst>
          </p:cNvPr>
          <p:cNvSpPr>
            <a:spLocks noGrp="1"/>
          </p:cNvSpPr>
          <p:nvPr>
            <p:ph type="subTitle" idx="1"/>
          </p:nvPr>
        </p:nvSpPr>
        <p:spPr>
          <a:xfrm>
            <a:off x="616451" y="962546"/>
            <a:ext cx="11203015" cy="382079"/>
          </a:xfrm>
        </p:spPr>
        <p:txBody>
          <a:bodyPr/>
          <a:lstStyle/>
          <a:p>
            <a:pPr algn="l"/>
            <a:r>
              <a:rPr lang="en-US">
                <a:latin typeface="Barlow" panose="00000500000000000000" pitchFamily="2" charset="0"/>
              </a:rPr>
              <a:t>Best Practices</a:t>
            </a:r>
          </a:p>
        </p:txBody>
      </p:sp>
      <p:sp>
        <p:nvSpPr>
          <p:cNvPr id="7" name="TextBox 6">
            <a:extLst>
              <a:ext uri="{FF2B5EF4-FFF2-40B4-BE49-F238E27FC236}">
                <a16:creationId xmlns:a16="http://schemas.microsoft.com/office/drawing/2014/main" id="{658611B8-8B2E-58FF-1BE4-EA02E91BD96C}"/>
              </a:ext>
            </a:extLst>
          </p:cNvPr>
          <p:cNvSpPr txBox="1"/>
          <p:nvPr/>
        </p:nvSpPr>
        <p:spPr>
          <a:xfrm>
            <a:off x="607678" y="1787518"/>
            <a:ext cx="10976645" cy="4154984"/>
          </a:xfrm>
          <a:prstGeom prst="rect">
            <a:avLst/>
          </a:prstGeom>
          <a:noFill/>
        </p:spPr>
        <p:txBody>
          <a:bodyPr wrap="square" rtlCol="0">
            <a:spAutoFit/>
          </a:bodyPr>
          <a:lstStyle/>
          <a:p>
            <a:pPr marL="457189" indent="-457189" defTabSz="948243">
              <a:spcBef>
                <a:spcPct val="0"/>
              </a:spcBef>
              <a:buClr>
                <a:schemeClr val="tx1"/>
              </a:buClr>
              <a:buFont typeface="Arial" panose="020B0604020202020204" pitchFamily="34" charset="0"/>
              <a:buChar char="•"/>
            </a:pPr>
            <a:r>
              <a:rPr lang="en-US" sz="2400">
                <a:latin typeface="Barlow" panose="00000500000000000000" pitchFamily="2" charset="0"/>
                <a:ea typeface="Open Sans Light" panose="020B0306030504020204" pitchFamily="34" charset="0"/>
                <a:cs typeface="Open Sans Light" panose="020B0306030504020204" pitchFamily="34" charset="0"/>
              </a:rPr>
              <a:t>Describe the content and function of the image clearly; include any details that convey the image's purpose.</a:t>
            </a:r>
          </a:p>
          <a:p>
            <a:pPr marL="457189" indent="-457189" defTabSz="948243">
              <a:spcBef>
                <a:spcPct val="0"/>
              </a:spcBef>
              <a:buClr>
                <a:schemeClr val="tx1"/>
              </a:buClr>
              <a:buFont typeface="Arial" panose="020B0604020202020204" pitchFamily="34" charset="0"/>
              <a:buChar char="•"/>
            </a:pPr>
            <a:r>
              <a:rPr lang="en-US" sz="2400">
                <a:latin typeface="Barlow" panose="00000500000000000000" pitchFamily="2" charset="0"/>
                <a:ea typeface="Open Sans Light" panose="020B0306030504020204" pitchFamily="34" charset="0"/>
                <a:cs typeface="Open Sans Light" panose="020B0306030504020204" pitchFamily="34" charset="0"/>
              </a:rPr>
              <a:t>Aim for a brief description (e.g., 125-150 characters).</a:t>
            </a:r>
          </a:p>
          <a:p>
            <a:pPr marL="457189" indent="-457189" defTabSz="948243">
              <a:spcBef>
                <a:spcPct val="0"/>
              </a:spcBef>
              <a:buClr>
                <a:schemeClr val="tx1"/>
              </a:buClr>
              <a:buFont typeface="Arial" panose="020B0604020202020204" pitchFamily="34" charset="0"/>
              <a:buChar char="•"/>
            </a:pPr>
            <a:r>
              <a:rPr lang="en-US" sz="2400">
                <a:latin typeface="Barlow" panose="00000500000000000000" pitchFamily="2" charset="0"/>
                <a:ea typeface="Open Sans Light" panose="020B0306030504020204" pitchFamily="34" charset="0"/>
                <a:cs typeface="Open Sans Light" panose="020B0306030504020204" pitchFamily="34" charset="0"/>
              </a:rPr>
              <a:t>Use complete sentences or phrases and appropriate punctuation to enhance clarity. </a:t>
            </a:r>
          </a:p>
          <a:p>
            <a:pPr marL="457189" indent="-457189" defTabSz="948243">
              <a:spcBef>
                <a:spcPct val="0"/>
              </a:spcBef>
              <a:buClr>
                <a:schemeClr val="tx1"/>
              </a:buClr>
              <a:buFont typeface="Arial" panose="020B0604020202020204" pitchFamily="34" charset="0"/>
              <a:buChar char="•"/>
            </a:pPr>
            <a:r>
              <a:rPr lang="en-US" sz="2400">
                <a:latin typeface="Barlow" panose="00000500000000000000" pitchFamily="2" charset="0"/>
                <a:ea typeface="Open Sans Light" panose="020B0306030504020204" pitchFamily="34" charset="0"/>
                <a:cs typeface="Open Sans Light" panose="020B0306030504020204" pitchFamily="34" charset="0"/>
              </a:rPr>
              <a:t>Address how the image relates to the surrounding content.</a:t>
            </a:r>
          </a:p>
          <a:p>
            <a:pPr marL="457189" indent="-457189" defTabSz="948243">
              <a:spcBef>
                <a:spcPct val="0"/>
              </a:spcBef>
              <a:buClr>
                <a:schemeClr val="tx1"/>
              </a:buClr>
              <a:buFont typeface="Arial" panose="020B0604020202020204" pitchFamily="34" charset="0"/>
              <a:buChar char="•"/>
            </a:pPr>
            <a:r>
              <a:rPr lang="en-US" sz="2400">
                <a:latin typeface="Barlow" panose="00000500000000000000" pitchFamily="2" charset="0"/>
                <a:ea typeface="Open Sans Light" panose="020B0306030504020204" pitchFamily="34" charset="0"/>
                <a:cs typeface="Open Sans Light" panose="020B0306030504020204" pitchFamily="34" charset="0"/>
              </a:rPr>
              <a:t>Avoid redundant phrases like “Image of” or “Picture of.” Only include a description of image type if it helps visualize the content or understand the meaning of it (e.g., a particular style of artwork, like an illustration or diagram).</a:t>
            </a:r>
          </a:p>
          <a:p>
            <a:pPr marL="457189" indent="-457189" defTabSz="948243">
              <a:spcBef>
                <a:spcPct val="0"/>
              </a:spcBef>
              <a:buClr>
                <a:schemeClr val="tx1"/>
              </a:buClr>
              <a:buFont typeface="Arial" panose="020B0604020202020204" pitchFamily="34" charset="0"/>
              <a:buChar char="•"/>
            </a:pPr>
            <a:r>
              <a:rPr lang="en-US" sz="2400">
                <a:latin typeface="Barlow" panose="00000500000000000000" pitchFamily="2" charset="0"/>
              </a:rPr>
              <a:t>Arizona State University’s </a:t>
            </a:r>
            <a:r>
              <a:rPr lang="en-US" sz="2400" u="sng">
                <a:latin typeface="Barlow" panose="00000500000000000000" pitchFamily="2" charset="0"/>
                <a:hlinkClick r:id="rId3"/>
              </a:rPr>
              <a:t>Image Accessibility Generator</a:t>
            </a:r>
            <a:r>
              <a:rPr lang="en-US" sz="2400" u="sng">
                <a:latin typeface="Barlow" panose="00000500000000000000" pitchFamily="2" charset="0"/>
              </a:rPr>
              <a:t> </a:t>
            </a:r>
            <a:r>
              <a:rPr lang="en-US" sz="2400">
                <a:latin typeface="Barlow" panose="00000500000000000000" pitchFamily="2" charset="0"/>
              </a:rPr>
              <a:t>can help you get started.</a:t>
            </a:r>
            <a:endParaRPr lang="en-US" sz="2667">
              <a:latin typeface="Barlow" panose="00000500000000000000" pitchFamily="2"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58556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3679A6-51EA-BDBC-4AC7-22686826B69C}"/>
              </a:ext>
            </a:extLst>
          </p:cNvPr>
          <p:cNvSpPr>
            <a:spLocks noGrp="1"/>
          </p:cNvSpPr>
          <p:nvPr>
            <p:ph type="title"/>
          </p:nvPr>
        </p:nvSpPr>
        <p:spPr>
          <a:xfrm>
            <a:off x="685800" y="528321"/>
            <a:ext cx="10668000" cy="661801"/>
          </a:xfrm>
        </p:spPr>
        <p:txBody>
          <a:bodyPr/>
          <a:lstStyle/>
          <a:p>
            <a:pPr algn="l"/>
            <a:r>
              <a:rPr lang="en-US"/>
              <a:t>Long Description</a:t>
            </a:r>
          </a:p>
        </p:txBody>
      </p:sp>
      <p:sp>
        <p:nvSpPr>
          <p:cNvPr id="2" name="Subtitle 1">
            <a:extLst>
              <a:ext uri="{FF2B5EF4-FFF2-40B4-BE49-F238E27FC236}">
                <a16:creationId xmlns:a16="http://schemas.microsoft.com/office/drawing/2014/main" id="{47FD47E9-6DF3-50A6-37A8-E3FF4D6FDC5F}"/>
              </a:ext>
            </a:extLst>
          </p:cNvPr>
          <p:cNvSpPr>
            <a:spLocks noGrp="1"/>
          </p:cNvSpPr>
          <p:nvPr>
            <p:ph type="subTitle" idx="1"/>
          </p:nvPr>
        </p:nvSpPr>
        <p:spPr>
          <a:xfrm>
            <a:off x="685800" y="1190122"/>
            <a:ext cx="10366480" cy="382079"/>
          </a:xfrm>
        </p:spPr>
        <p:txBody>
          <a:bodyPr/>
          <a:lstStyle/>
          <a:p>
            <a:pPr algn="l"/>
            <a:r>
              <a:rPr lang="en-US">
                <a:latin typeface="Barlow" panose="00000500000000000000" pitchFamily="2" charset="0"/>
              </a:rPr>
              <a:t>When alt text does not provide enough detail</a:t>
            </a:r>
          </a:p>
        </p:txBody>
      </p:sp>
      <p:sp>
        <p:nvSpPr>
          <p:cNvPr id="9" name="Text Placeholder 8">
            <a:extLst>
              <a:ext uri="{FF2B5EF4-FFF2-40B4-BE49-F238E27FC236}">
                <a16:creationId xmlns:a16="http://schemas.microsoft.com/office/drawing/2014/main" id="{9B00C188-43E9-C344-9856-13B629328469}"/>
              </a:ext>
            </a:extLst>
          </p:cNvPr>
          <p:cNvSpPr>
            <a:spLocks noGrp="1"/>
          </p:cNvSpPr>
          <p:nvPr>
            <p:ph type="body" sz="quarter" idx="17"/>
          </p:nvPr>
        </p:nvSpPr>
        <p:spPr>
          <a:xfrm>
            <a:off x="692771" y="1918230"/>
            <a:ext cx="6234503" cy="4648868"/>
          </a:xfrm>
        </p:spPr>
        <p:txBody>
          <a:bodyPr/>
          <a:lstStyle/>
          <a:p>
            <a:pPr marL="380990" indent="-380990">
              <a:lnSpc>
                <a:spcPct val="115000"/>
              </a:lnSpc>
              <a:spcBef>
                <a:spcPts val="0"/>
              </a:spcBef>
              <a:spcAft>
                <a:spcPts val="0"/>
              </a:spcAft>
              <a:buFont typeface="Arial" panose="020B0604020202020204" pitchFamily="34" charset="0"/>
              <a:buChar char="•"/>
            </a:pPr>
            <a:r>
              <a:rPr lang="en-US" sz="2400" kern="100">
                <a:latin typeface="Barlow" panose="00000500000000000000" pitchFamily="2" charset="0"/>
              </a:rPr>
              <a:t>Provide long descriptions for images when it’s necessary to convey detailed information or when the user specifically requests a thorough explanation – commonly needed for images related to STEM fields.</a:t>
            </a:r>
          </a:p>
          <a:p>
            <a:pPr marL="380990" indent="-380990">
              <a:lnSpc>
                <a:spcPct val="115000"/>
              </a:lnSpc>
              <a:spcBef>
                <a:spcPts val="0"/>
              </a:spcBef>
              <a:spcAft>
                <a:spcPts val="0"/>
              </a:spcAft>
              <a:buFont typeface="Arial" panose="020B0604020202020204" pitchFamily="34" charset="0"/>
              <a:buChar char="•"/>
            </a:pPr>
            <a:r>
              <a:rPr lang="en-US" sz="2400" kern="100">
                <a:latin typeface="Barlow" panose="00000500000000000000" pitchFamily="2" charset="0"/>
              </a:rPr>
              <a:t>Helpful when more context is necessary or a user has a visual impairment. </a:t>
            </a:r>
          </a:p>
          <a:p>
            <a:pPr marL="807700" lvl="1" indent="-380990">
              <a:lnSpc>
                <a:spcPct val="115000"/>
              </a:lnSpc>
              <a:spcBef>
                <a:spcPts val="0"/>
              </a:spcBef>
              <a:buFont typeface="Arial" panose="020B0604020202020204" pitchFamily="34" charset="0"/>
              <a:buChar char="•"/>
            </a:pPr>
            <a:r>
              <a:rPr lang="en-US" sz="2200" kern="100">
                <a:latin typeface="Barlow" panose="00000500000000000000" pitchFamily="2" charset="0"/>
              </a:rPr>
              <a:t>For example, if an image contains complex elements, multiple objects, or important details that need to be understood clearly.</a:t>
            </a:r>
            <a:endParaRPr lang="en-US">
              <a:latin typeface="Barlow" panose="00000500000000000000" pitchFamily="2" charset="0"/>
            </a:endParaRPr>
          </a:p>
        </p:txBody>
      </p:sp>
      <p:pic>
        <p:nvPicPr>
          <p:cNvPr id="3" name="Picture 2" descr="The Stony Brook University Enrollment Dashboard, displaying the undergraduate and graduate enrollment data from 2014-2014 in a bar chart. ">
            <a:extLst>
              <a:ext uri="{FF2B5EF4-FFF2-40B4-BE49-F238E27FC236}">
                <a16:creationId xmlns:a16="http://schemas.microsoft.com/office/drawing/2014/main" id="{005FE69C-828A-034B-C7CE-1C9AA53EACB1}"/>
              </a:ext>
            </a:extLst>
          </p:cNvPr>
          <p:cNvPicPr>
            <a:picLocks noChangeAspect="1"/>
          </p:cNvPicPr>
          <p:nvPr/>
        </p:nvPicPr>
        <p:blipFill>
          <a:blip r:embed="rId3"/>
          <a:stretch>
            <a:fillRect/>
          </a:stretch>
        </p:blipFill>
        <p:spPr>
          <a:xfrm>
            <a:off x="7205237" y="1920794"/>
            <a:ext cx="4732479" cy="3191993"/>
          </a:xfrm>
          <a:prstGeom prst="rect">
            <a:avLst/>
          </a:prstGeom>
        </p:spPr>
      </p:pic>
    </p:spTree>
    <p:custDataLst>
      <p:tags r:id="rId1"/>
    </p:custDataLst>
    <p:extLst>
      <p:ext uri="{BB962C8B-B14F-4D97-AF65-F5344CB8AC3E}">
        <p14:creationId xmlns:p14="http://schemas.microsoft.com/office/powerpoint/2010/main" val="182960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8A4D2-C6CA-6115-FB1C-7EC53BB20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98DD9-CCE8-3268-E66F-EC29F0CCE38D}"/>
              </a:ext>
            </a:extLst>
          </p:cNvPr>
          <p:cNvSpPr>
            <a:spLocks noGrp="1"/>
          </p:cNvSpPr>
          <p:nvPr>
            <p:ph type="title"/>
          </p:nvPr>
        </p:nvSpPr>
        <p:spPr/>
        <p:txBody>
          <a:bodyPr/>
          <a:lstStyle/>
          <a:p>
            <a:r>
              <a:rPr lang="en-US" sz="5867"/>
              <a:t>How to Add Alt Text</a:t>
            </a:r>
          </a:p>
        </p:txBody>
      </p:sp>
      <p:sp>
        <p:nvSpPr>
          <p:cNvPr id="4" name="Text Placeholder 3">
            <a:extLst>
              <a:ext uri="{FF2B5EF4-FFF2-40B4-BE49-F238E27FC236}">
                <a16:creationId xmlns:a16="http://schemas.microsoft.com/office/drawing/2014/main" id="{D3ABDDC8-9318-3634-479D-879F9C64A92E}"/>
              </a:ext>
            </a:extLst>
          </p:cNvPr>
          <p:cNvSpPr>
            <a:spLocks noGrp="1"/>
          </p:cNvSpPr>
          <p:nvPr>
            <p:ph type="body" idx="1"/>
          </p:nvPr>
        </p:nvSpPr>
        <p:spPr>
          <a:xfrm>
            <a:off x="838200" y="1888067"/>
            <a:ext cx="7128510" cy="4258037"/>
          </a:xfrm>
        </p:spPr>
        <p:txBody>
          <a:bodyPr/>
          <a:lstStyle/>
          <a:p>
            <a:pPr marL="685783" indent="-380990">
              <a:buClr>
                <a:srgbClr val="000000"/>
              </a:buClr>
              <a:buFont typeface="Arial"/>
              <a:buChar char="•"/>
            </a:pPr>
            <a:r>
              <a:rPr lang="en-US" b="0" i="0" u="none" strike="noStrike">
                <a:solidFill>
                  <a:srgbClr val="000000"/>
                </a:solidFill>
                <a:latin typeface="Barlow" panose="00000500000000000000" pitchFamily="2" charset="0"/>
                <a:ea typeface="Barlow"/>
                <a:cs typeface="Barlow"/>
                <a:sym typeface="Barlow"/>
              </a:rPr>
              <a:t>Images should have alt-text or be marked as decorative.</a:t>
            </a:r>
            <a:endParaRPr lang="en-US" sz="3200">
              <a:latin typeface="Barlow" panose="00000500000000000000" pitchFamily="2" charset="0"/>
            </a:endParaRPr>
          </a:p>
          <a:p>
            <a:pPr marL="685783" indent="-380990">
              <a:buClr>
                <a:srgbClr val="000000"/>
              </a:buClr>
              <a:buFont typeface="Arial"/>
              <a:buChar char="•"/>
            </a:pPr>
            <a:r>
              <a:rPr lang="en-US">
                <a:solidFill>
                  <a:srgbClr val="000000"/>
                </a:solidFill>
                <a:latin typeface="Barlow" panose="00000500000000000000" pitchFamily="2" charset="0"/>
                <a:ea typeface="Barlow"/>
                <a:cs typeface="Barlow"/>
                <a:sym typeface="Barlow"/>
              </a:rPr>
              <a:t>More complex images need long descriptions.  </a:t>
            </a:r>
            <a:endParaRPr lang="en-US" sz="3200">
              <a:latin typeface="Barlow" panose="00000500000000000000" pitchFamily="2" charset="0"/>
            </a:endParaRPr>
          </a:p>
          <a:p>
            <a:pPr marL="685783" indent="-380990">
              <a:buClr>
                <a:srgbClr val="000000"/>
              </a:buClr>
              <a:buFont typeface="Arial"/>
              <a:buChar char="•"/>
            </a:pPr>
            <a:r>
              <a:rPr lang="en-US">
                <a:latin typeface="Barlow" panose="00000500000000000000" pitchFamily="2" charset="0"/>
              </a:rPr>
              <a:t>Alt Text editor is in the </a:t>
            </a:r>
            <a:r>
              <a:rPr lang="en-US" b="1">
                <a:latin typeface="Barlow" panose="00000500000000000000" pitchFamily="2" charset="0"/>
              </a:rPr>
              <a:t>Picture Format </a:t>
            </a:r>
            <a:r>
              <a:rPr lang="en-US">
                <a:latin typeface="Barlow" panose="00000500000000000000" pitchFamily="2" charset="0"/>
              </a:rPr>
              <a:t>section of the ribbon (which opens when you click on any image).</a:t>
            </a:r>
          </a:p>
        </p:txBody>
      </p:sp>
      <p:pic>
        <p:nvPicPr>
          <p:cNvPr id="13" name="Picture 12" descr="A screenshot of the alt text panel with AI suggested text for a screenshot of the text on the slide.&#10;">
            <a:extLst>
              <a:ext uri="{FF2B5EF4-FFF2-40B4-BE49-F238E27FC236}">
                <a16:creationId xmlns:a16="http://schemas.microsoft.com/office/drawing/2014/main" id="{1605E550-C37E-BED5-EEAE-A9AF456934AC}"/>
              </a:ext>
            </a:extLst>
          </p:cNvPr>
          <p:cNvPicPr>
            <a:picLocks noChangeAspect="1"/>
          </p:cNvPicPr>
          <p:nvPr/>
        </p:nvPicPr>
        <p:blipFill>
          <a:blip r:embed="rId3"/>
          <a:stretch>
            <a:fillRect/>
          </a:stretch>
        </p:blipFill>
        <p:spPr>
          <a:xfrm>
            <a:off x="8535533" y="587023"/>
            <a:ext cx="2818268" cy="4554323"/>
          </a:xfrm>
          <a:prstGeom prst="rect">
            <a:avLst/>
          </a:prstGeom>
          <a:ln w="38100">
            <a:solidFill>
              <a:schemeClr val="tx1"/>
            </a:solidFill>
          </a:ln>
        </p:spPr>
      </p:pic>
      <p:sp>
        <p:nvSpPr>
          <p:cNvPr id="16" name="TextBox 15">
            <a:extLst>
              <a:ext uri="{FF2B5EF4-FFF2-40B4-BE49-F238E27FC236}">
                <a16:creationId xmlns:a16="http://schemas.microsoft.com/office/drawing/2014/main" id="{CA2536E0-96BC-67F3-42C0-C9CD755E0C27}"/>
              </a:ext>
            </a:extLst>
          </p:cNvPr>
          <p:cNvSpPr txBox="1"/>
          <p:nvPr/>
        </p:nvSpPr>
        <p:spPr>
          <a:xfrm>
            <a:off x="8535532" y="5207319"/>
            <a:ext cx="2605693" cy="1200329"/>
          </a:xfrm>
          <a:prstGeom prst="rect">
            <a:avLst/>
          </a:prstGeom>
          <a:noFill/>
        </p:spPr>
        <p:txBody>
          <a:bodyPr wrap="square" rtlCol="0">
            <a:spAutoFit/>
          </a:bodyPr>
          <a:lstStyle/>
          <a:p>
            <a:r>
              <a:rPr lang="en-US" sz="1600">
                <a:solidFill>
                  <a:srgbClr val="000000"/>
                </a:solidFill>
                <a:latin typeface="Barlow"/>
                <a:ea typeface="Barlow"/>
                <a:cs typeface="Barlow"/>
                <a:sym typeface="Barlow"/>
              </a:rPr>
              <a:t>Suggested alt-text for screenshot of the text on this slide</a:t>
            </a:r>
          </a:p>
          <a:p>
            <a:endParaRPr lang="en-US" sz="2400" b="1"/>
          </a:p>
        </p:txBody>
      </p:sp>
      <p:sp>
        <p:nvSpPr>
          <p:cNvPr id="3" name="Slide Number Placeholder 2">
            <a:extLst>
              <a:ext uri="{FF2B5EF4-FFF2-40B4-BE49-F238E27FC236}">
                <a16:creationId xmlns:a16="http://schemas.microsoft.com/office/drawing/2014/main" id="{B7DF45FE-0C9D-1C5E-FDBB-73FCF92E4FF6}"/>
              </a:ext>
            </a:extLst>
          </p:cNvPr>
          <p:cNvSpPr>
            <a:spLocks noGrp="1"/>
          </p:cNvSpPr>
          <p:nvPr>
            <p:ph type="sldNum" idx="12"/>
          </p:nvPr>
        </p:nvSpPr>
        <p:spPr/>
        <p:txBody>
          <a:bodyPr/>
          <a:lstStyle/>
          <a:p>
            <a:fld id="{00000000-1234-1234-1234-123412341234}" type="slidenum">
              <a:rPr lang="en-US" smtClean="0"/>
              <a:pPr/>
              <a:t>12</a:t>
            </a:fld>
            <a:endParaRPr lang="en-US"/>
          </a:p>
        </p:txBody>
      </p:sp>
    </p:spTree>
    <p:custDataLst>
      <p:tags r:id="rId1"/>
    </p:custDataLst>
    <p:extLst>
      <p:ext uri="{BB962C8B-B14F-4D97-AF65-F5344CB8AC3E}">
        <p14:creationId xmlns:p14="http://schemas.microsoft.com/office/powerpoint/2010/main" val="10282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10B1-284F-DFDB-CB1E-B66CB972643F}"/>
              </a:ext>
            </a:extLst>
          </p:cNvPr>
          <p:cNvSpPr>
            <a:spLocks noGrp="1"/>
          </p:cNvSpPr>
          <p:nvPr>
            <p:ph type="title"/>
          </p:nvPr>
        </p:nvSpPr>
        <p:spPr/>
        <p:txBody>
          <a:bodyPr/>
          <a:lstStyle/>
          <a:p>
            <a:br>
              <a:rPr lang="en-US" sz="5867"/>
            </a:br>
            <a:r>
              <a:rPr lang="en-US" sz="5867"/>
              <a:t>Lists and Columns</a:t>
            </a:r>
          </a:p>
        </p:txBody>
      </p:sp>
      <p:sp>
        <p:nvSpPr>
          <p:cNvPr id="4" name="Text Placeholder 3">
            <a:extLst>
              <a:ext uri="{FF2B5EF4-FFF2-40B4-BE49-F238E27FC236}">
                <a16:creationId xmlns:a16="http://schemas.microsoft.com/office/drawing/2014/main" id="{BD6BEC6E-78E1-6DBA-0A20-CA22C7393BEA}"/>
              </a:ext>
            </a:extLst>
          </p:cNvPr>
          <p:cNvSpPr>
            <a:spLocks noGrp="1"/>
          </p:cNvSpPr>
          <p:nvPr>
            <p:ph type="body" idx="1"/>
          </p:nvPr>
        </p:nvSpPr>
        <p:spPr>
          <a:xfrm>
            <a:off x="838200" y="1888067"/>
            <a:ext cx="5093399" cy="4258037"/>
          </a:xfrm>
        </p:spPr>
        <p:txBody>
          <a:bodyPr/>
          <a:lstStyle/>
          <a:p>
            <a:pPr marL="685783" indent="-380990">
              <a:buClr>
                <a:schemeClr val="dk1"/>
              </a:buClr>
              <a:buFont typeface="Arial"/>
              <a:buChar char="•"/>
            </a:pPr>
            <a:r>
              <a:rPr lang="en-US">
                <a:latin typeface="Barlow" panose="00000500000000000000" pitchFamily="2" charset="0"/>
              </a:rPr>
              <a:t>List and columns should be made using the lists and columns tools in Word.</a:t>
            </a:r>
          </a:p>
          <a:p>
            <a:pPr marL="685783" indent="-380990">
              <a:buClr>
                <a:schemeClr val="dk1"/>
              </a:buClr>
              <a:buFont typeface="Arial"/>
              <a:buChar char="•"/>
            </a:pPr>
            <a:r>
              <a:rPr lang="en-US">
                <a:latin typeface="Barlow" panose="00000500000000000000" pitchFamily="2" charset="0"/>
              </a:rPr>
              <a:t>The list or column feature will be highlighted when hovering over the text if used correctly.</a:t>
            </a:r>
          </a:p>
          <a:p>
            <a:pPr marL="685783" indent="-380990">
              <a:buClr>
                <a:schemeClr val="dk1"/>
              </a:buClr>
              <a:buFont typeface="Arial"/>
              <a:buChar char="•"/>
            </a:pPr>
            <a:r>
              <a:rPr lang="en-US">
                <a:latin typeface="Barlow" panose="00000500000000000000" pitchFamily="2" charset="0"/>
              </a:rPr>
              <a:t>List tools are in the </a:t>
            </a:r>
            <a:r>
              <a:rPr lang="en-US" b="1">
                <a:latin typeface="Barlow" panose="00000500000000000000" pitchFamily="2" charset="0"/>
              </a:rPr>
              <a:t>Home</a:t>
            </a:r>
            <a:r>
              <a:rPr lang="en-US">
                <a:latin typeface="Barlow" panose="00000500000000000000" pitchFamily="2" charset="0"/>
              </a:rPr>
              <a:t> section of the ribbon; columns are in the </a:t>
            </a:r>
            <a:r>
              <a:rPr lang="en-US" b="1">
                <a:latin typeface="Barlow" panose="00000500000000000000" pitchFamily="2" charset="0"/>
              </a:rPr>
              <a:t>Layout</a:t>
            </a:r>
            <a:r>
              <a:rPr lang="en-US">
                <a:latin typeface="Barlow" panose="00000500000000000000" pitchFamily="2" charset="0"/>
              </a:rPr>
              <a:t> section.</a:t>
            </a:r>
          </a:p>
          <a:p>
            <a:endParaRPr lang="en-US"/>
          </a:p>
        </p:txBody>
      </p:sp>
      <p:pic>
        <p:nvPicPr>
          <p:cNvPr id="6" name="Picture 5" descr="A screenshot of an incorrectly formatted list in microsoft word, with only dashes to indicate the list, the list button is not highlighted, there is a black arrow above the screenshot pointing to the list button">
            <a:extLst>
              <a:ext uri="{FF2B5EF4-FFF2-40B4-BE49-F238E27FC236}">
                <a16:creationId xmlns:a16="http://schemas.microsoft.com/office/drawing/2014/main" id="{18BFEC5A-9B21-E219-20E9-D6C19C6481EC}"/>
              </a:ext>
            </a:extLst>
          </p:cNvPr>
          <p:cNvPicPr>
            <a:picLocks noChangeAspect="1"/>
          </p:cNvPicPr>
          <p:nvPr/>
        </p:nvPicPr>
        <p:blipFill>
          <a:blip r:embed="rId3"/>
          <a:stretch>
            <a:fillRect/>
          </a:stretch>
        </p:blipFill>
        <p:spPr>
          <a:xfrm>
            <a:off x="6260402" y="951461"/>
            <a:ext cx="2514951" cy="4915585"/>
          </a:xfrm>
          <a:prstGeom prst="rect">
            <a:avLst/>
          </a:prstGeom>
          <a:ln w="38100">
            <a:solidFill>
              <a:schemeClr val="accent1"/>
            </a:solidFill>
          </a:ln>
        </p:spPr>
      </p:pic>
      <p:cxnSp>
        <p:nvCxnSpPr>
          <p:cNvPr id="11" name="Straight Arrow Connector 10">
            <a:extLst>
              <a:ext uri="{FF2B5EF4-FFF2-40B4-BE49-F238E27FC236}">
                <a16:creationId xmlns:a16="http://schemas.microsoft.com/office/drawing/2014/main" id="{AB67AFB0-FF85-449E-CAFD-8C404F0C387D}"/>
              </a:ext>
              <a:ext uri="{C183D7F6-B498-43B3-948B-1728B52AA6E4}">
                <adec:decorative xmlns:adec="http://schemas.microsoft.com/office/drawing/2017/decorative" val="1"/>
              </a:ext>
            </a:extLst>
          </p:cNvPr>
          <p:cNvCxnSpPr/>
          <p:nvPr/>
        </p:nvCxnSpPr>
        <p:spPr>
          <a:xfrm>
            <a:off x="6524975" y="478019"/>
            <a:ext cx="0" cy="357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screenshot of a correctly formatted list in microsoft word, with bullets, the list button is highlighted, there is a black arrow above the screenshot pointing to the list button">
            <a:extLst>
              <a:ext uri="{FF2B5EF4-FFF2-40B4-BE49-F238E27FC236}">
                <a16:creationId xmlns:a16="http://schemas.microsoft.com/office/drawing/2014/main" id="{57CB0702-0805-2CD9-DEE4-8B6758DF11BC}"/>
              </a:ext>
            </a:extLst>
          </p:cNvPr>
          <p:cNvPicPr>
            <a:picLocks noChangeAspect="1"/>
          </p:cNvPicPr>
          <p:nvPr/>
        </p:nvPicPr>
        <p:blipFill>
          <a:blip r:embed="rId4"/>
          <a:stretch>
            <a:fillRect/>
          </a:stretch>
        </p:blipFill>
        <p:spPr>
          <a:xfrm>
            <a:off x="8989308" y="951459"/>
            <a:ext cx="2476845" cy="4915587"/>
          </a:xfrm>
          <a:prstGeom prst="rect">
            <a:avLst/>
          </a:prstGeom>
          <a:ln w="38100">
            <a:solidFill>
              <a:schemeClr val="accent1"/>
            </a:solidFill>
          </a:ln>
        </p:spPr>
      </p:pic>
      <p:cxnSp>
        <p:nvCxnSpPr>
          <p:cNvPr id="12" name="Straight Arrow Connector 11">
            <a:extLst>
              <a:ext uri="{FF2B5EF4-FFF2-40B4-BE49-F238E27FC236}">
                <a16:creationId xmlns:a16="http://schemas.microsoft.com/office/drawing/2014/main" id="{2EC7FEB9-0F4C-5486-8029-935020776CD9}"/>
              </a:ext>
              <a:ext uri="{C183D7F6-B498-43B3-948B-1728B52AA6E4}">
                <adec:decorative xmlns:adec="http://schemas.microsoft.com/office/drawing/2017/decorative" val="1"/>
              </a:ext>
            </a:extLst>
          </p:cNvPr>
          <p:cNvCxnSpPr/>
          <p:nvPr/>
        </p:nvCxnSpPr>
        <p:spPr>
          <a:xfrm>
            <a:off x="9290752" y="489309"/>
            <a:ext cx="0" cy="357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8CF44F3-367E-F035-4C45-F48BA30E978D}"/>
              </a:ext>
            </a:extLst>
          </p:cNvPr>
          <p:cNvSpPr>
            <a:spLocks noGrp="1"/>
          </p:cNvSpPr>
          <p:nvPr>
            <p:ph type="sldNum" idx="12"/>
          </p:nvPr>
        </p:nvSpPr>
        <p:spPr/>
        <p:txBody>
          <a:bodyPr/>
          <a:lstStyle/>
          <a:p>
            <a:fld id="{00000000-1234-1234-1234-123412341234}" type="slidenum">
              <a:rPr lang="en-US" smtClean="0"/>
              <a:pPr/>
              <a:t>13</a:t>
            </a:fld>
            <a:endParaRPr lang="en-US"/>
          </a:p>
        </p:txBody>
      </p:sp>
    </p:spTree>
    <p:custDataLst>
      <p:tags r:id="rId1"/>
    </p:custDataLst>
    <p:extLst>
      <p:ext uri="{BB962C8B-B14F-4D97-AF65-F5344CB8AC3E}">
        <p14:creationId xmlns:p14="http://schemas.microsoft.com/office/powerpoint/2010/main" val="110790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37AB-0922-E2A4-5FF6-BD39A130BBA8}"/>
              </a:ext>
            </a:extLst>
          </p:cNvPr>
          <p:cNvSpPr>
            <a:spLocks noGrp="1"/>
          </p:cNvSpPr>
          <p:nvPr>
            <p:ph type="title"/>
          </p:nvPr>
        </p:nvSpPr>
        <p:spPr>
          <a:xfrm>
            <a:off x="838200" y="80080"/>
            <a:ext cx="10515600" cy="1325563"/>
          </a:xfrm>
        </p:spPr>
        <p:txBody>
          <a:bodyPr/>
          <a:lstStyle/>
          <a:p>
            <a:r>
              <a:rPr lang="en-US" sz="5867"/>
              <a:t>Tables</a:t>
            </a:r>
          </a:p>
        </p:txBody>
      </p:sp>
      <p:sp>
        <p:nvSpPr>
          <p:cNvPr id="4" name="Text Placeholder 3">
            <a:extLst>
              <a:ext uri="{FF2B5EF4-FFF2-40B4-BE49-F238E27FC236}">
                <a16:creationId xmlns:a16="http://schemas.microsoft.com/office/drawing/2014/main" id="{0FFEF9D6-8A65-0902-194B-D059D4E2EF1A}"/>
              </a:ext>
            </a:extLst>
          </p:cNvPr>
          <p:cNvSpPr>
            <a:spLocks noGrp="1"/>
          </p:cNvSpPr>
          <p:nvPr>
            <p:ph type="body" idx="1"/>
          </p:nvPr>
        </p:nvSpPr>
        <p:spPr>
          <a:xfrm>
            <a:off x="691446" y="1978379"/>
            <a:ext cx="5630333" cy="4258037"/>
          </a:xfrm>
        </p:spPr>
        <p:txBody>
          <a:bodyPr/>
          <a:lstStyle/>
          <a:p>
            <a:pPr marL="990575" lvl="1" indent="-380990">
              <a:buClr>
                <a:srgbClr val="000000"/>
              </a:buClr>
            </a:pPr>
            <a:r>
              <a:rPr lang="en-US" sz="2800">
                <a:latin typeface="Barlow"/>
                <a:ea typeface="Barlow"/>
                <a:cs typeface="Barlow"/>
                <a:sym typeface="Barlow"/>
              </a:rPr>
              <a:t>Designate header row </a:t>
            </a:r>
            <a:endParaRPr lang="en-US" sz="2000"/>
          </a:p>
          <a:p>
            <a:pPr marL="609585" lvl="1" indent="0">
              <a:buClr>
                <a:srgbClr val="000000"/>
              </a:buClr>
              <a:buNone/>
            </a:pPr>
            <a:r>
              <a:rPr lang="en-US" sz="2800">
                <a:latin typeface="Barlow"/>
                <a:ea typeface="Barlow"/>
                <a:cs typeface="Barlow"/>
                <a:sym typeface="Barlow"/>
              </a:rPr>
              <a:t>      (and column if applicable).</a:t>
            </a:r>
            <a:endParaRPr lang="en-US" sz="2000"/>
          </a:p>
          <a:p>
            <a:pPr marL="990575" lvl="1" indent="-380990">
              <a:buClr>
                <a:srgbClr val="000000"/>
              </a:buClr>
            </a:pPr>
            <a:r>
              <a:rPr lang="en-US" sz="2800">
                <a:latin typeface="Barlow"/>
                <a:ea typeface="Barlow"/>
                <a:cs typeface="Barlow"/>
                <a:sym typeface="Barlow"/>
              </a:rPr>
              <a:t>No split or merged cells.</a:t>
            </a:r>
            <a:endParaRPr lang="en-US" sz="2000"/>
          </a:p>
          <a:p>
            <a:pPr marL="990575" lvl="1" indent="-380990">
              <a:buClr>
                <a:srgbClr val="000000"/>
              </a:buClr>
            </a:pPr>
            <a:r>
              <a:rPr lang="en-US" sz="2800">
                <a:latin typeface="Barlow"/>
                <a:ea typeface="Barlow"/>
                <a:cs typeface="Barlow"/>
                <a:sym typeface="Barlow"/>
              </a:rPr>
              <a:t>No empty cells.</a:t>
            </a:r>
            <a:endParaRPr lang="en-US" sz="2000"/>
          </a:p>
          <a:p>
            <a:pPr marL="990575" lvl="1" indent="-380990">
              <a:buClr>
                <a:srgbClr val="000000"/>
              </a:buClr>
            </a:pPr>
            <a:r>
              <a:rPr lang="en-US" sz="2800">
                <a:latin typeface="Barlow"/>
                <a:ea typeface="Barlow"/>
                <a:cs typeface="Barlow"/>
                <a:sym typeface="Barlow"/>
              </a:rPr>
              <a:t>A title or caption should be above or below.  </a:t>
            </a:r>
            <a:endParaRPr lang="en-US" sz="2000"/>
          </a:p>
          <a:p>
            <a:pPr marL="1600160" lvl="2" indent="-380990">
              <a:buClr>
                <a:srgbClr val="000000"/>
              </a:buClr>
            </a:pPr>
            <a:r>
              <a:rPr lang="en-US" sz="2400">
                <a:latin typeface="Barlow"/>
                <a:ea typeface="Barlow"/>
                <a:cs typeface="Barlow"/>
                <a:sym typeface="Barlow"/>
              </a:rPr>
              <a:t>This needs to be checked manually. </a:t>
            </a:r>
            <a:endParaRPr lang="en-US" sz="1800"/>
          </a:p>
          <a:p>
            <a:endParaRPr lang="en-US"/>
          </a:p>
        </p:txBody>
      </p:sp>
      <p:sp>
        <p:nvSpPr>
          <p:cNvPr id="5" name="TextBox 4">
            <a:extLst>
              <a:ext uri="{FF2B5EF4-FFF2-40B4-BE49-F238E27FC236}">
                <a16:creationId xmlns:a16="http://schemas.microsoft.com/office/drawing/2014/main" id="{FEFF456C-FB01-788E-2163-BD60767D127C}"/>
              </a:ext>
            </a:extLst>
          </p:cNvPr>
          <p:cNvSpPr txBox="1"/>
          <p:nvPr/>
        </p:nvSpPr>
        <p:spPr>
          <a:xfrm>
            <a:off x="7281333" y="1322679"/>
            <a:ext cx="3680816" cy="789896"/>
          </a:xfrm>
          <a:prstGeom prst="rect">
            <a:avLst/>
          </a:prstGeom>
          <a:noFill/>
        </p:spPr>
        <p:txBody>
          <a:bodyPr wrap="none" rtlCol="0">
            <a:spAutoFit/>
          </a:bodyPr>
          <a:lstStyle/>
          <a:p>
            <a:r>
              <a:rPr lang="en-US" sz="2133" b="1">
                <a:solidFill>
                  <a:srgbClr val="000000"/>
                </a:solidFill>
                <a:latin typeface="Barlow"/>
                <a:ea typeface="Barlow"/>
                <a:cs typeface="Barlow"/>
                <a:sym typeface="Barlow"/>
              </a:rPr>
              <a:t>Are these tables accessible?</a:t>
            </a:r>
            <a:endParaRPr lang="en-US" sz="2133"/>
          </a:p>
          <a:p>
            <a:endParaRPr lang="en-US" sz="2400"/>
          </a:p>
        </p:txBody>
      </p:sp>
      <p:graphicFrame>
        <p:nvGraphicFramePr>
          <p:cNvPr id="6" name="Table 5">
            <a:extLst>
              <a:ext uri="{FF2B5EF4-FFF2-40B4-BE49-F238E27FC236}">
                <a16:creationId xmlns:a16="http://schemas.microsoft.com/office/drawing/2014/main" id="{957B4317-B10E-42A6-9A9C-48E2F872304A}"/>
              </a:ext>
            </a:extLst>
          </p:cNvPr>
          <p:cNvGraphicFramePr>
            <a:graphicFrameLocks noGrp="1"/>
          </p:cNvGraphicFramePr>
          <p:nvPr/>
        </p:nvGraphicFramePr>
        <p:xfrm>
          <a:off x="6276623" y="2040824"/>
          <a:ext cx="5305775" cy="1388176"/>
        </p:xfrm>
        <a:graphic>
          <a:graphicData uri="http://schemas.openxmlformats.org/drawingml/2006/table">
            <a:tbl>
              <a:tblPr firstRow="1" firstCol="1" bandRow="1"/>
              <a:tblGrid>
                <a:gridCol w="1768213">
                  <a:extLst>
                    <a:ext uri="{9D8B030D-6E8A-4147-A177-3AD203B41FA5}">
                      <a16:colId xmlns:a16="http://schemas.microsoft.com/office/drawing/2014/main" val="888486345"/>
                    </a:ext>
                  </a:extLst>
                </a:gridCol>
                <a:gridCol w="1768781">
                  <a:extLst>
                    <a:ext uri="{9D8B030D-6E8A-4147-A177-3AD203B41FA5}">
                      <a16:colId xmlns:a16="http://schemas.microsoft.com/office/drawing/2014/main" val="688140941"/>
                    </a:ext>
                  </a:extLst>
                </a:gridCol>
                <a:gridCol w="1768781">
                  <a:extLst>
                    <a:ext uri="{9D8B030D-6E8A-4147-A177-3AD203B41FA5}">
                      <a16:colId xmlns:a16="http://schemas.microsoft.com/office/drawing/2014/main" val="2075514748"/>
                    </a:ext>
                  </a:extLst>
                </a:gridCol>
              </a:tblGrid>
              <a:tr h="347044">
                <a:tc>
                  <a:txBody>
                    <a:bodyPr/>
                    <a:lstStyle/>
                    <a:p>
                      <a:pPr marL="0" marR="0">
                        <a:buNone/>
                      </a:pPr>
                      <a:r>
                        <a:rPr lang="en-US" sz="1600" kern="100">
                          <a:effectLst/>
                        </a:rPr>
                        <a:t>Assignment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Draft Due Date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Final Due Date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1363388741"/>
                  </a:ext>
                </a:extLst>
              </a:tr>
              <a:tr h="347044">
                <a:tc>
                  <a:txBody>
                    <a:bodyPr/>
                    <a:lstStyle/>
                    <a:p>
                      <a:pPr marL="0" marR="0">
                        <a:buNone/>
                      </a:pPr>
                      <a:r>
                        <a:rPr lang="en-US" sz="1600" kern="100">
                          <a:effectLst/>
                        </a:rPr>
                        <a:t>Essay 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9/15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10/10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809375761"/>
                  </a:ext>
                </a:extLst>
              </a:tr>
              <a:tr h="347044">
                <a:tc>
                  <a:txBody>
                    <a:bodyPr/>
                    <a:lstStyle/>
                    <a:p>
                      <a:pPr marL="0" marR="0">
                        <a:buNone/>
                      </a:pPr>
                      <a:r>
                        <a:rPr lang="en-US" sz="1600" kern="100">
                          <a:effectLst/>
                        </a:rPr>
                        <a:t>Essay 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10/31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11/27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983875699"/>
                  </a:ext>
                </a:extLst>
              </a:tr>
              <a:tr h="347044">
                <a:tc>
                  <a:txBody>
                    <a:bodyPr/>
                    <a:lstStyle/>
                    <a:p>
                      <a:pPr marL="0" marR="0">
                        <a:buNone/>
                      </a:pPr>
                      <a:r>
                        <a:rPr lang="en-US" sz="1600" kern="100">
                          <a:effectLst/>
                        </a:rPr>
                        <a:t>Final Essay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12/23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1822725763"/>
                  </a:ext>
                </a:extLst>
              </a:tr>
            </a:tbl>
          </a:graphicData>
        </a:graphic>
      </p:graphicFrame>
      <p:graphicFrame>
        <p:nvGraphicFramePr>
          <p:cNvPr id="7" name="Table 6">
            <a:extLst>
              <a:ext uri="{FF2B5EF4-FFF2-40B4-BE49-F238E27FC236}">
                <a16:creationId xmlns:a16="http://schemas.microsoft.com/office/drawing/2014/main" id="{E149418D-ED6D-38DD-7AD2-E188A6DE42D8}"/>
              </a:ext>
            </a:extLst>
          </p:cNvPr>
          <p:cNvGraphicFramePr>
            <a:graphicFrameLocks noGrp="1"/>
          </p:cNvGraphicFramePr>
          <p:nvPr/>
        </p:nvGraphicFramePr>
        <p:xfrm>
          <a:off x="7552264" y="3810846"/>
          <a:ext cx="2901246" cy="1596535"/>
        </p:xfrm>
        <a:graphic>
          <a:graphicData uri="http://schemas.openxmlformats.org/drawingml/2006/table">
            <a:tbl>
              <a:tblPr firstRow="1" firstCol="1" bandRow="1"/>
              <a:tblGrid>
                <a:gridCol w="1450623">
                  <a:extLst>
                    <a:ext uri="{9D8B030D-6E8A-4147-A177-3AD203B41FA5}">
                      <a16:colId xmlns:a16="http://schemas.microsoft.com/office/drawing/2014/main" val="377019497"/>
                    </a:ext>
                  </a:extLst>
                </a:gridCol>
                <a:gridCol w="1450623">
                  <a:extLst>
                    <a:ext uri="{9D8B030D-6E8A-4147-A177-3AD203B41FA5}">
                      <a16:colId xmlns:a16="http://schemas.microsoft.com/office/drawing/2014/main" val="3381146119"/>
                    </a:ext>
                  </a:extLst>
                </a:gridCol>
              </a:tblGrid>
              <a:tr h="319307">
                <a:tc gridSpan="2">
                  <a:txBody>
                    <a:bodyPr/>
                    <a:lstStyle/>
                    <a:p>
                      <a:pPr marL="0" marR="0">
                        <a:buNone/>
                      </a:pPr>
                      <a:r>
                        <a:rPr lang="en-US" sz="1600" kern="100">
                          <a:effectLst/>
                        </a:rPr>
                        <a:t>Course Schedule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hMerge="1">
                  <a:txBody>
                    <a:bodyPr/>
                    <a:lstStyle/>
                    <a:p>
                      <a:endParaRPr lang="en-US"/>
                    </a:p>
                  </a:txBody>
                  <a:tcPr/>
                </a:tc>
                <a:extLst>
                  <a:ext uri="{0D108BD9-81ED-4DB2-BD59-A6C34878D82A}">
                    <a16:rowId xmlns:a16="http://schemas.microsoft.com/office/drawing/2014/main" val="708663047"/>
                  </a:ext>
                </a:extLst>
              </a:tr>
              <a:tr h="319307">
                <a:tc>
                  <a:txBody>
                    <a:bodyPr/>
                    <a:lstStyle/>
                    <a:p>
                      <a:pPr marL="0" marR="0">
                        <a:buNone/>
                      </a:pPr>
                      <a:r>
                        <a:rPr lang="en-US" sz="1600" kern="100">
                          <a:effectLst/>
                        </a:rPr>
                        <a:t>Module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Dates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1075426506"/>
                  </a:ext>
                </a:extLst>
              </a:tr>
              <a:tr h="319307">
                <a:tc>
                  <a:txBody>
                    <a:bodyPr/>
                    <a:lstStyle/>
                    <a:p>
                      <a:pPr marL="0" marR="0">
                        <a:buNone/>
                      </a:pPr>
                      <a:r>
                        <a:rPr lang="en-US" sz="1600" kern="100">
                          <a:effectLst/>
                        </a:rPr>
                        <a:t>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Weeks 1-2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2873392174"/>
                  </a:ext>
                </a:extLst>
              </a:tr>
              <a:tr h="319307">
                <a:tc>
                  <a:txBody>
                    <a:bodyPr/>
                    <a:lstStyle/>
                    <a:p>
                      <a:pPr marL="0" marR="0">
                        <a:buNone/>
                      </a:pPr>
                      <a:r>
                        <a:rPr lang="en-US" sz="1600" kern="100">
                          <a:effectLst/>
                        </a:rPr>
                        <a:t>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Weeks 3-4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559460796"/>
                  </a:ext>
                </a:extLst>
              </a:tr>
              <a:tr h="319307">
                <a:tc>
                  <a:txBody>
                    <a:bodyPr/>
                    <a:lstStyle/>
                    <a:p>
                      <a:pPr marL="0" marR="0">
                        <a:buNone/>
                      </a:pPr>
                      <a:r>
                        <a:rPr lang="en-US" sz="1600" kern="100">
                          <a:effectLst/>
                        </a:rPr>
                        <a:t>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tc>
                  <a:txBody>
                    <a:bodyPr/>
                    <a:lstStyle/>
                    <a:p>
                      <a:pPr marL="0" marR="0">
                        <a:buNone/>
                      </a:pPr>
                      <a:r>
                        <a:rPr lang="en-US" sz="1600" kern="100">
                          <a:effectLst/>
                        </a:rPr>
                        <a:t>Weeks 5-6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T="0" marB="0"/>
                </a:tc>
                <a:extLst>
                  <a:ext uri="{0D108BD9-81ED-4DB2-BD59-A6C34878D82A}">
                    <a16:rowId xmlns:a16="http://schemas.microsoft.com/office/drawing/2014/main" val="3159707634"/>
                  </a:ext>
                </a:extLst>
              </a:tr>
            </a:tbl>
          </a:graphicData>
        </a:graphic>
      </p:graphicFrame>
      <p:sp>
        <p:nvSpPr>
          <p:cNvPr id="3" name="Slide Number Placeholder 2">
            <a:extLst>
              <a:ext uri="{FF2B5EF4-FFF2-40B4-BE49-F238E27FC236}">
                <a16:creationId xmlns:a16="http://schemas.microsoft.com/office/drawing/2014/main" id="{0CC85D87-F99A-C2BE-B6B5-F45089A131A8}"/>
              </a:ext>
            </a:extLst>
          </p:cNvPr>
          <p:cNvSpPr>
            <a:spLocks noGrp="1"/>
          </p:cNvSpPr>
          <p:nvPr>
            <p:ph type="sldNum" idx="12"/>
          </p:nvPr>
        </p:nvSpPr>
        <p:spPr/>
        <p:txBody>
          <a:bodyPr/>
          <a:lstStyle/>
          <a:p>
            <a:fld id="{00000000-1234-1234-1234-123412341234}" type="slidenum">
              <a:rPr lang="en-US" smtClean="0"/>
              <a:pPr/>
              <a:t>14</a:t>
            </a:fld>
            <a:endParaRPr lang="en-US"/>
          </a:p>
        </p:txBody>
      </p:sp>
    </p:spTree>
    <p:custDataLst>
      <p:tags r:id="rId1"/>
    </p:custDataLst>
    <p:extLst>
      <p:ext uri="{BB962C8B-B14F-4D97-AF65-F5344CB8AC3E}">
        <p14:creationId xmlns:p14="http://schemas.microsoft.com/office/powerpoint/2010/main" val="935799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EC44-51C5-1225-1CAE-61FE1A0CB8D2}"/>
              </a:ext>
            </a:extLst>
          </p:cNvPr>
          <p:cNvSpPr>
            <a:spLocks noGrp="1"/>
          </p:cNvSpPr>
          <p:nvPr>
            <p:ph type="title"/>
          </p:nvPr>
        </p:nvSpPr>
        <p:spPr>
          <a:xfrm>
            <a:off x="838200" y="136524"/>
            <a:ext cx="10515600" cy="1325563"/>
          </a:xfrm>
        </p:spPr>
        <p:txBody>
          <a:bodyPr/>
          <a:lstStyle/>
          <a:p>
            <a:br>
              <a:rPr lang="en-US" sz="5867"/>
            </a:br>
            <a:r>
              <a:rPr lang="en-US" sz="5867"/>
              <a:t>Color Contrast</a:t>
            </a:r>
          </a:p>
        </p:txBody>
      </p:sp>
      <p:sp>
        <p:nvSpPr>
          <p:cNvPr id="4" name="Text Placeholder 3">
            <a:extLst>
              <a:ext uri="{FF2B5EF4-FFF2-40B4-BE49-F238E27FC236}">
                <a16:creationId xmlns:a16="http://schemas.microsoft.com/office/drawing/2014/main" id="{340E3CEE-C7EF-EA52-981E-9D558F2FDA5A}"/>
              </a:ext>
            </a:extLst>
          </p:cNvPr>
          <p:cNvSpPr>
            <a:spLocks noGrp="1"/>
          </p:cNvSpPr>
          <p:nvPr>
            <p:ph type="body" idx="1"/>
          </p:nvPr>
        </p:nvSpPr>
        <p:spPr>
          <a:xfrm>
            <a:off x="612418" y="1560687"/>
            <a:ext cx="7742912" cy="4682103"/>
          </a:xfrm>
        </p:spPr>
        <p:txBody>
          <a:bodyPr/>
          <a:lstStyle/>
          <a:p>
            <a:pPr marL="342900" indent="-342900">
              <a:buFont typeface="Arial" panose="020B0604020202020204" pitchFamily="34" charset="0"/>
              <a:buChar char="•"/>
            </a:pPr>
            <a:r>
              <a:rPr lang="en-US">
                <a:latin typeface="Barlow" panose="00000500000000000000" pitchFamily="2" charset="0"/>
              </a:rPr>
              <a:t>High contrast between text and background makes it easier to read, especially for people with visual impairments or in low-light conditions.</a:t>
            </a:r>
          </a:p>
          <a:p>
            <a:pPr marL="342900" indent="-342900">
              <a:buFont typeface="Arial" panose="020B0604020202020204" pitchFamily="34" charset="0"/>
              <a:buChar char="•"/>
            </a:pPr>
            <a:r>
              <a:rPr lang="en-US">
                <a:latin typeface="Barlow" panose="00000500000000000000" pitchFamily="2" charset="0"/>
              </a:rPr>
              <a:t>You need color and text to convey what colors are signifying. </a:t>
            </a:r>
          </a:p>
          <a:p>
            <a:pPr marL="342900" indent="-342900">
              <a:buFont typeface="Arial" panose="020B0604020202020204" pitchFamily="34" charset="0"/>
              <a:buChar char="•"/>
            </a:pPr>
            <a:r>
              <a:rPr lang="en-US">
                <a:latin typeface="Barlow" panose="00000500000000000000" pitchFamily="2" charset="0"/>
              </a:rPr>
              <a:t>The color of link text must be different from plain text, and include an underline, italic, or bold. </a:t>
            </a:r>
          </a:p>
          <a:p>
            <a:pPr marL="342900" indent="-342900">
              <a:buFont typeface="Arial" panose="020B0604020202020204" pitchFamily="34" charset="0"/>
              <a:buChar char="•"/>
            </a:pPr>
            <a:r>
              <a:rPr lang="en-US">
                <a:latin typeface="Barlow" panose="00000500000000000000" pitchFamily="2" charset="0"/>
                <a:ea typeface="Barlow"/>
                <a:cs typeface="Barlow"/>
                <a:sym typeface="Barlow"/>
              </a:rPr>
              <a:t>Use “high contrast only” option in Word.</a:t>
            </a:r>
          </a:p>
          <a:p>
            <a:pPr marL="342900" indent="-342900">
              <a:buFont typeface="Arial" panose="020B0604020202020204" pitchFamily="34" charset="0"/>
              <a:buChar char="•"/>
            </a:pPr>
            <a:r>
              <a:rPr lang="en-US">
                <a:latin typeface="Barlow" panose="00000500000000000000" pitchFamily="2" charset="0"/>
                <a:ea typeface="Barlow"/>
                <a:cs typeface="Barlow"/>
                <a:sym typeface="Barlow"/>
              </a:rPr>
              <a:t>Use the </a:t>
            </a:r>
            <a:r>
              <a:rPr lang="en-US" u="sng" err="1">
                <a:latin typeface="Barlow" panose="00000500000000000000" pitchFamily="2" charset="0"/>
                <a:hlinkClick r:id="rId3"/>
              </a:rPr>
              <a:t>WebAim</a:t>
            </a:r>
            <a:r>
              <a:rPr lang="en-US" u="sng">
                <a:latin typeface="Barlow" panose="00000500000000000000" pitchFamily="2" charset="0"/>
                <a:hlinkClick r:id="rId3"/>
              </a:rPr>
              <a:t> Color Contrast Checker</a:t>
            </a:r>
            <a:r>
              <a:rPr lang="en-US">
                <a:latin typeface="Barlow" panose="00000500000000000000" pitchFamily="2" charset="0"/>
              </a:rPr>
              <a:t> </a:t>
            </a:r>
            <a:r>
              <a:rPr lang="en-US">
                <a:latin typeface="Barlow" panose="00000500000000000000" pitchFamily="2" charset="0"/>
                <a:ea typeface="Barlow"/>
                <a:cs typeface="Barlow"/>
                <a:sym typeface="Barlow"/>
              </a:rPr>
              <a:t>for manual check.</a:t>
            </a:r>
          </a:p>
          <a:p>
            <a:endParaRPr lang="en-US"/>
          </a:p>
        </p:txBody>
      </p:sp>
      <p:sp>
        <p:nvSpPr>
          <p:cNvPr id="5" name="Star: 5 Points 4">
            <a:extLst>
              <a:ext uri="{FF2B5EF4-FFF2-40B4-BE49-F238E27FC236}">
                <a16:creationId xmlns:a16="http://schemas.microsoft.com/office/drawing/2014/main" id="{37148E8C-B202-CC3D-AE70-C0DBBDAB467D}"/>
              </a:ext>
            </a:extLst>
          </p:cNvPr>
          <p:cNvSpPr/>
          <p:nvPr/>
        </p:nvSpPr>
        <p:spPr>
          <a:xfrm>
            <a:off x="9173429" y="516786"/>
            <a:ext cx="2610869" cy="2336803"/>
          </a:xfrm>
          <a:prstGeom prst="star5">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You’re a star!</a:t>
            </a:r>
          </a:p>
        </p:txBody>
      </p:sp>
      <p:sp>
        <p:nvSpPr>
          <p:cNvPr id="6" name="Star: 5 Points 5">
            <a:extLst>
              <a:ext uri="{FF2B5EF4-FFF2-40B4-BE49-F238E27FC236}">
                <a16:creationId xmlns:a16="http://schemas.microsoft.com/office/drawing/2014/main" id="{DB258622-153A-2259-1399-D7E6274A781F}"/>
              </a:ext>
            </a:extLst>
          </p:cNvPr>
          <p:cNvSpPr/>
          <p:nvPr/>
        </p:nvSpPr>
        <p:spPr>
          <a:xfrm>
            <a:off x="8836381" y="3429000"/>
            <a:ext cx="2743201" cy="253365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You’re a star!</a:t>
            </a:r>
          </a:p>
        </p:txBody>
      </p:sp>
      <p:sp>
        <p:nvSpPr>
          <p:cNvPr id="3" name="Slide Number Placeholder 2">
            <a:extLst>
              <a:ext uri="{FF2B5EF4-FFF2-40B4-BE49-F238E27FC236}">
                <a16:creationId xmlns:a16="http://schemas.microsoft.com/office/drawing/2014/main" id="{F2AAA6A2-2D9A-E096-4A79-56A2AF924C34}"/>
              </a:ext>
            </a:extLst>
          </p:cNvPr>
          <p:cNvSpPr>
            <a:spLocks noGrp="1"/>
          </p:cNvSpPr>
          <p:nvPr>
            <p:ph type="sldNum" idx="12"/>
          </p:nvPr>
        </p:nvSpPr>
        <p:spPr/>
        <p:txBody>
          <a:bodyPr/>
          <a:lstStyle/>
          <a:p>
            <a:fld id="{00000000-1234-1234-1234-123412341234}" type="slidenum">
              <a:rPr lang="en-US" smtClean="0"/>
              <a:pPr/>
              <a:t>15</a:t>
            </a:fld>
            <a:endParaRPr lang="en-US"/>
          </a:p>
        </p:txBody>
      </p:sp>
    </p:spTree>
    <p:custDataLst>
      <p:tags r:id="rId1"/>
    </p:custDataLst>
    <p:extLst>
      <p:ext uri="{BB962C8B-B14F-4D97-AF65-F5344CB8AC3E}">
        <p14:creationId xmlns:p14="http://schemas.microsoft.com/office/powerpoint/2010/main" val="241041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3679A6-51EA-BDBC-4AC7-22686826B69C}"/>
              </a:ext>
            </a:extLst>
          </p:cNvPr>
          <p:cNvSpPr>
            <a:spLocks noGrp="1"/>
          </p:cNvSpPr>
          <p:nvPr>
            <p:ph type="title"/>
          </p:nvPr>
        </p:nvSpPr>
        <p:spPr>
          <a:xfrm>
            <a:off x="616451" y="283393"/>
            <a:ext cx="10737349" cy="824972"/>
          </a:xfrm>
        </p:spPr>
        <p:txBody>
          <a:bodyPr/>
          <a:lstStyle/>
          <a:p>
            <a:pPr algn="l"/>
            <a:r>
              <a:rPr lang="en-US"/>
              <a:t>Logos and University Branding</a:t>
            </a:r>
          </a:p>
        </p:txBody>
      </p:sp>
      <p:sp>
        <p:nvSpPr>
          <p:cNvPr id="2" name="Subtitle 1">
            <a:extLst>
              <a:ext uri="{FF2B5EF4-FFF2-40B4-BE49-F238E27FC236}">
                <a16:creationId xmlns:a16="http://schemas.microsoft.com/office/drawing/2014/main" id="{47FD47E9-6DF3-50A6-37A8-E3FF4D6FDC5F}"/>
              </a:ext>
            </a:extLst>
          </p:cNvPr>
          <p:cNvSpPr>
            <a:spLocks noGrp="1"/>
          </p:cNvSpPr>
          <p:nvPr>
            <p:ph type="subTitle" idx="1"/>
          </p:nvPr>
        </p:nvSpPr>
        <p:spPr>
          <a:xfrm>
            <a:off x="616451" y="1131217"/>
            <a:ext cx="11203015" cy="382079"/>
          </a:xfrm>
        </p:spPr>
        <p:txBody>
          <a:bodyPr/>
          <a:lstStyle/>
          <a:p>
            <a:pPr algn="l"/>
            <a:r>
              <a:rPr lang="en-US">
                <a:latin typeface="Barlow" panose="00000500000000000000" pitchFamily="2" charset="0"/>
              </a:rPr>
              <a:t>WCAG Guideline 1.4.3: Contrast (Minimum) (Level AA)</a:t>
            </a:r>
          </a:p>
        </p:txBody>
      </p:sp>
      <p:sp>
        <p:nvSpPr>
          <p:cNvPr id="3" name="Text Placeholder 2">
            <a:extLst>
              <a:ext uri="{FF2B5EF4-FFF2-40B4-BE49-F238E27FC236}">
                <a16:creationId xmlns:a16="http://schemas.microsoft.com/office/drawing/2014/main" id="{2AA92A97-E2F3-0653-164A-0FB7E1E0A2A0}"/>
              </a:ext>
            </a:extLst>
          </p:cNvPr>
          <p:cNvSpPr>
            <a:spLocks noGrp="1"/>
          </p:cNvSpPr>
          <p:nvPr>
            <p:ph type="body" sz="quarter" idx="17"/>
          </p:nvPr>
        </p:nvSpPr>
        <p:spPr>
          <a:xfrm>
            <a:off x="616451" y="1725930"/>
            <a:ext cx="11027381" cy="4841167"/>
          </a:xfrm>
        </p:spPr>
        <p:txBody>
          <a:bodyPr vert="horz" wrap="square" lIns="91440" tIns="45720" rIns="91440" bIns="45720" spcCol="457200" rtlCol="0" anchor="t">
            <a:noAutofit/>
          </a:bodyPr>
          <a:lstStyle/>
          <a:p>
            <a:pPr marL="457189" indent="-457189">
              <a:buFont typeface="Arial" panose="020B0604020202020204" pitchFamily="34" charset="0"/>
              <a:buChar char="•"/>
            </a:pPr>
            <a:r>
              <a:rPr lang="en-US" sz="2400" b="1">
                <a:latin typeface="Barlow" panose="00000500000000000000" pitchFamily="2" charset="0"/>
              </a:rPr>
              <a:t>Success Criterion: </a:t>
            </a:r>
            <a:r>
              <a:rPr lang="en-US" sz="2400">
                <a:latin typeface="Barlow" panose="00000500000000000000" pitchFamily="2" charset="0"/>
              </a:rPr>
              <a:t>The visual presentation of text and images of text has a contrast ratio of at least 4.5:1, except for the following: text that is part of a logo or brand name has no contrast requirement.</a:t>
            </a:r>
          </a:p>
          <a:p>
            <a:pPr marL="457189" indent="-457189">
              <a:spcAft>
                <a:spcPts val="5600"/>
              </a:spcAft>
              <a:buFont typeface="Arial" panose="020B0604020202020204" pitchFamily="34" charset="0"/>
              <a:buChar char="•"/>
            </a:pPr>
            <a:r>
              <a:rPr lang="en-US" sz="2400">
                <a:latin typeface="Barlow" panose="00000500000000000000" pitchFamily="2" charset="0"/>
              </a:rPr>
              <a:t>The university’s logo is exempt.</a:t>
            </a:r>
          </a:p>
          <a:p>
            <a:pPr marL="457189" indent="-457189">
              <a:buFont typeface="Arial" panose="020B0604020202020204" pitchFamily="34" charset="0"/>
              <a:buChar char="•"/>
            </a:pPr>
            <a:r>
              <a:rPr lang="en-US" sz="2400">
                <a:latin typeface="Barlow" panose="00000500000000000000" pitchFamily="2" charset="0"/>
              </a:rPr>
              <a:t>When the </a:t>
            </a:r>
            <a:r>
              <a:rPr lang="en-US" sz="2400">
                <a:solidFill>
                  <a:srgbClr val="990000"/>
                </a:solidFill>
                <a:latin typeface="Barlow" panose="00000500000000000000" pitchFamily="2" charset="0"/>
              </a:rPr>
              <a:t>university colors</a:t>
            </a:r>
            <a:r>
              <a:rPr lang="en-US" sz="2400">
                <a:latin typeface="Barlow" panose="00000500000000000000" pitchFamily="2" charset="0"/>
              </a:rPr>
              <a:t> are in plain text, they are not exempt. </a:t>
            </a:r>
          </a:p>
          <a:p>
            <a:pPr marL="457189" indent="-457189">
              <a:buFont typeface="Arial" panose="020B0604020202020204" pitchFamily="34" charset="0"/>
              <a:buChar char="•"/>
            </a:pPr>
            <a:r>
              <a:rPr lang="en-US" sz="2400">
                <a:latin typeface="Barlow" panose="00000500000000000000" pitchFamily="2" charset="0"/>
              </a:rPr>
              <a:t>Check color combinations closely – especially when using Secondary Colors. </a:t>
            </a:r>
          </a:p>
          <a:p>
            <a:pPr marL="883898" lvl="1" indent="-457189">
              <a:buFont typeface="Arial" panose="020B0604020202020204" pitchFamily="34" charset="0"/>
              <a:buChar char="•"/>
            </a:pPr>
            <a:r>
              <a:rPr lang="en-US" sz="2200">
                <a:latin typeface="Barlow" panose="00000500000000000000" pitchFamily="2" charset="0"/>
              </a:rPr>
              <a:t>For example, Stony Brook Royal Blue on Stony Brook Turquoise is not sufficient: </a:t>
            </a:r>
            <a:endParaRPr lang="en-US" sz="2133">
              <a:latin typeface="Barlow" panose="00000500000000000000" pitchFamily="2" charset="0"/>
            </a:endParaRPr>
          </a:p>
          <a:p>
            <a:pPr marL="304792" lvl="1" indent="0"/>
            <a:endParaRPr lang="en-US" sz="2667">
              <a:latin typeface="Open Sans Light"/>
              <a:ea typeface="Open Sans Light"/>
              <a:cs typeface="Open Sans Light"/>
            </a:endParaRPr>
          </a:p>
        </p:txBody>
      </p:sp>
      <p:pic>
        <p:nvPicPr>
          <p:cNvPr id="6" name="Picture 5" descr="The Stony Brook University logo and the slogan, Dare to Be. ">
            <a:extLst>
              <a:ext uri="{FF2B5EF4-FFF2-40B4-BE49-F238E27FC236}">
                <a16:creationId xmlns:a16="http://schemas.microsoft.com/office/drawing/2014/main" id="{2A91B231-33FA-3248-7970-91D29088EC0E}"/>
              </a:ext>
            </a:extLst>
          </p:cNvPr>
          <p:cNvPicPr>
            <a:picLocks noChangeAspect="1"/>
          </p:cNvPicPr>
          <p:nvPr/>
        </p:nvPicPr>
        <p:blipFill>
          <a:blip r:embed="rId3"/>
          <a:stretch>
            <a:fillRect/>
          </a:stretch>
        </p:blipFill>
        <p:spPr>
          <a:xfrm>
            <a:off x="1213520" y="3701298"/>
            <a:ext cx="5115604" cy="601779"/>
          </a:xfrm>
          <a:prstGeom prst="rect">
            <a:avLst/>
          </a:prstGeom>
        </p:spPr>
      </p:pic>
      <p:sp>
        <p:nvSpPr>
          <p:cNvPr id="9" name="TextBox 8" descr="The text &quot;Check Secondary Color Combinations Closely&quot; is in a royal blue font on a turquoise background; the color combination is an example of poor color contrast.&#10;">
            <a:extLst>
              <a:ext uri="{FF2B5EF4-FFF2-40B4-BE49-F238E27FC236}">
                <a16:creationId xmlns:a16="http://schemas.microsoft.com/office/drawing/2014/main" id="{D4D2ECAC-53F6-2542-6012-D49B40D4787E}"/>
              </a:ext>
            </a:extLst>
          </p:cNvPr>
          <p:cNvSpPr txBox="1"/>
          <p:nvPr/>
        </p:nvSpPr>
        <p:spPr>
          <a:xfrm>
            <a:off x="2925851" y="6112942"/>
            <a:ext cx="5115603" cy="523220"/>
          </a:xfrm>
          <a:prstGeom prst="rect">
            <a:avLst/>
          </a:prstGeom>
          <a:solidFill>
            <a:srgbClr val="1791AD"/>
          </a:solidFill>
        </p:spPr>
        <p:txBody>
          <a:bodyPr wrap="square" rtlCol="0">
            <a:spAutoFit/>
          </a:bodyPr>
          <a:lstStyle/>
          <a:p>
            <a:pPr algn="ctr"/>
            <a:r>
              <a:rPr lang="en-US" sz="2800">
                <a:solidFill>
                  <a:srgbClr val="00549A"/>
                </a:solidFill>
              </a:rPr>
              <a:t>Check Secondary Color Combinations Closely</a:t>
            </a:r>
          </a:p>
        </p:txBody>
      </p:sp>
    </p:spTree>
    <p:custDataLst>
      <p:tags r:id="rId1"/>
    </p:custDataLst>
    <p:extLst>
      <p:ext uri="{BB962C8B-B14F-4D97-AF65-F5344CB8AC3E}">
        <p14:creationId xmlns:p14="http://schemas.microsoft.com/office/powerpoint/2010/main" val="131474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19BA62-2092-F5F2-B546-5153745ED347}"/>
              </a:ext>
            </a:extLst>
          </p:cNvPr>
          <p:cNvSpPr>
            <a:spLocks noGrp="1"/>
          </p:cNvSpPr>
          <p:nvPr>
            <p:ph type="ctrTitle"/>
          </p:nvPr>
        </p:nvSpPr>
        <p:spPr/>
        <p:txBody>
          <a:bodyPr/>
          <a:lstStyle/>
          <a:p>
            <a:r>
              <a:rPr lang="en-US"/>
              <a:t>Microsoft Word</a:t>
            </a:r>
          </a:p>
        </p:txBody>
      </p:sp>
      <p:sp>
        <p:nvSpPr>
          <p:cNvPr id="3" name="Slide Number Placeholder 2">
            <a:extLst>
              <a:ext uri="{FF2B5EF4-FFF2-40B4-BE49-F238E27FC236}">
                <a16:creationId xmlns:a16="http://schemas.microsoft.com/office/drawing/2014/main" id="{5D9D9EA8-B8BF-1A0D-5BB0-CD18F67229B4}"/>
              </a:ext>
            </a:extLst>
          </p:cNvPr>
          <p:cNvSpPr>
            <a:spLocks noGrp="1"/>
          </p:cNvSpPr>
          <p:nvPr>
            <p:ph type="sldNum" idx="4294967295"/>
          </p:nvPr>
        </p:nvSpPr>
        <p:spPr>
          <a:xfrm>
            <a:off x="9448800" y="6356351"/>
            <a:ext cx="2743200" cy="366183"/>
          </a:xfrm>
        </p:spPr>
        <p:txBody>
          <a:bodyPr/>
          <a:lstStyle/>
          <a:p>
            <a:fld id="{00000000-1234-1234-1234-123412341234}" type="slidenum">
              <a:rPr lang="en-US" smtClean="0"/>
              <a:pPr/>
              <a:t>17</a:t>
            </a:fld>
            <a:endParaRPr lang="en-US"/>
          </a:p>
        </p:txBody>
      </p:sp>
    </p:spTree>
    <p:custDataLst>
      <p:tags r:id="rId1"/>
    </p:custDataLst>
    <p:extLst>
      <p:ext uri="{BB962C8B-B14F-4D97-AF65-F5344CB8AC3E}">
        <p14:creationId xmlns:p14="http://schemas.microsoft.com/office/powerpoint/2010/main" val="80109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48EA-105D-5968-8FBE-5BCC319506F7}"/>
              </a:ext>
            </a:extLst>
          </p:cNvPr>
          <p:cNvSpPr>
            <a:spLocks noGrp="1"/>
          </p:cNvSpPr>
          <p:nvPr>
            <p:ph type="title"/>
          </p:nvPr>
        </p:nvSpPr>
        <p:spPr/>
        <p:txBody>
          <a:bodyPr/>
          <a:lstStyle/>
          <a:p>
            <a:br>
              <a:rPr lang="en-US" sz="5867"/>
            </a:br>
            <a:r>
              <a:rPr lang="en-US" sz="5867"/>
              <a:t>Headings &amp; Heading Styles </a:t>
            </a:r>
          </a:p>
        </p:txBody>
      </p:sp>
      <p:sp>
        <p:nvSpPr>
          <p:cNvPr id="4" name="Text Placeholder 3">
            <a:extLst>
              <a:ext uri="{FF2B5EF4-FFF2-40B4-BE49-F238E27FC236}">
                <a16:creationId xmlns:a16="http://schemas.microsoft.com/office/drawing/2014/main" id="{0A860C03-D011-ADCE-26C1-9AE19947E2C0}"/>
              </a:ext>
            </a:extLst>
          </p:cNvPr>
          <p:cNvSpPr>
            <a:spLocks noGrp="1"/>
          </p:cNvSpPr>
          <p:nvPr>
            <p:ph type="body" idx="1"/>
          </p:nvPr>
        </p:nvSpPr>
        <p:spPr>
          <a:xfrm>
            <a:off x="838200" y="1888067"/>
            <a:ext cx="5002530" cy="4258037"/>
          </a:xfrm>
        </p:spPr>
        <p:txBody>
          <a:bodyPr/>
          <a:lstStyle/>
          <a:p>
            <a:pPr marL="685783" indent="-380990">
              <a:buClr>
                <a:schemeClr val="dk1"/>
              </a:buClr>
              <a:buFont typeface="Arial"/>
              <a:buChar char="•"/>
            </a:pPr>
            <a:r>
              <a:rPr lang="en-US" sz="2133"/>
              <a:t>Headings provide visual context for content and help direct assistive technology users in the document:</a:t>
            </a:r>
          </a:p>
          <a:p>
            <a:pPr marL="1295368" lvl="1" indent="-380990">
              <a:spcBef>
                <a:spcPts val="1000"/>
              </a:spcBef>
              <a:buClr>
                <a:schemeClr val="dk1"/>
              </a:buClr>
              <a:buSzPts val="1800"/>
            </a:pPr>
            <a:r>
              <a:rPr lang="en-US"/>
              <a:t>Header 1 &lt;h1&gt; is for the main title</a:t>
            </a:r>
          </a:p>
          <a:p>
            <a:pPr marL="1295368" lvl="1" indent="-380990">
              <a:spcBef>
                <a:spcPts val="1000"/>
              </a:spcBef>
              <a:buClr>
                <a:schemeClr val="dk1"/>
              </a:buClr>
              <a:buSzPts val="1800"/>
            </a:pPr>
            <a:r>
              <a:rPr lang="en-US"/>
              <a:t>Header 2 &lt;h2&gt; is for major sections</a:t>
            </a:r>
          </a:p>
          <a:p>
            <a:pPr marL="1295368" lvl="1" indent="-380990">
              <a:spcBef>
                <a:spcPts val="1000"/>
              </a:spcBef>
              <a:buClr>
                <a:schemeClr val="dk1"/>
              </a:buClr>
              <a:buSzPts val="1800"/>
            </a:pPr>
            <a:r>
              <a:rPr lang="en-US"/>
              <a:t>Header 3 &lt;h3&gt; is for subsections.</a:t>
            </a:r>
          </a:p>
          <a:p>
            <a:pPr marL="685783" indent="-380990">
              <a:buClr>
                <a:schemeClr val="dk1"/>
              </a:buClr>
              <a:buFont typeface="Arial"/>
              <a:buChar char="•"/>
            </a:pPr>
            <a:r>
              <a:rPr lang="en-US" sz="2133"/>
              <a:t>You can </a:t>
            </a:r>
            <a:r>
              <a:rPr lang="en-US" sz="2133" u="sng">
                <a:solidFill>
                  <a:schemeClr val="hlink"/>
                </a:solidFill>
                <a:hlinkClick r:id="rId3"/>
              </a:rPr>
              <a:t>modify styles and set your own defaults</a:t>
            </a:r>
            <a:r>
              <a:rPr lang="en-US" sz="2133"/>
              <a:t> (link to Microsoft tutorial page).</a:t>
            </a:r>
          </a:p>
          <a:p>
            <a:endParaRPr lang="en-US" sz="2133"/>
          </a:p>
        </p:txBody>
      </p:sp>
      <p:pic>
        <p:nvPicPr>
          <p:cNvPr id="6" name="Picture 5" descr="a screenshot of the styles panel in microsoft word with &quot;Heading 1&quot; emphasized">
            <a:extLst>
              <a:ext uri="{FF2B5EF4-FFF2-40B4-BE49-F238E27FC236}">
                <a16:creationId xmlns:a16="http://schemas.microsoft.com/office/drawing/2014/main" id="{78CB3CE3-2AB5-ADB2-599F-FDFED7C93BCF}"/>
              </a:ext>
            </a:extLst>
          </p:cNvPr>
          <p:cNvPicPr>
            <a:picLocks noChangeAspect="1"/>
          </p:cNvPicPr>
          <p:nvPr/>
        </p:nvPicPr>
        <p:blipFill>
          <a:blip r:embed="rId4"/>
          <a:stretch>
            <a:fillRect/>
          </a:stretch>
        </p:blipFill>
        <p:spPr>
          <a:xfrm>
            <a:off x="6096000" y="1974136"/>
            <a:ext cx="5414613" cy="3310892"/>
          </a:xfrm>
          <a:prstGeom prst="rect">
            <a:avLst/>
          </a:prstGeom>
          <a:ln w="38100">
            <a:solidFill>
              <a:schemeClr val="accent1"/>
            </a:solidFill>
          </a:ln>
        </p:spPr>
      </p:pic>
      <p:sp>
        <p:nvSpPr>
          <p:cNvPr id="3" name="Slide Number Placeholder 2">
            <a:extLst>
              <a:ext uri="{FF2B5EF4-FFF2-40B4-BE49-F238E27FC236}">
                <a16:creationId xmlns:a16="http://schemas.microsoft.com/office/drawing/2014/main" id="{0C584628-82C7-A6BC-FEF6-4C856C4B4173}"/>
              </a:ext>
            </a:extLst>
          </p:cNvPr>
          <p:cNvSpPr>
            <a:spLocks noGrp="1"/>
          </p:cNvSpPr>
          <p:nvPr>
            <p:ph type="sldNum" idx="12"/>
          </p:nvPr>
        </p:nvSpPr>
        <p:spPr/>
        <p:txBody>
          <a:bodyPr/>
          <a:lstStyle/>
          <a:p>
            <a:fld id="{00000000-1234-1234-1234-123412341234}" type="slidenum">
              <a:rPr lang="en-US" smtClean="0"/>
              <a:pPr/>
              <a:t>18</a:t>
            </a:fld>
            <a:endParaRPr lang="en-US"/>
          </a:p>
        </p:txBody>
      </p:sp>
    </p:spTree>
    <p:custDataLst>
      <p:tags r:id="rId1"/>
    </p:custDataLst>
    <p:extLst>
      <p:ext uri="{BB962C8B-B14F-4D97-AF65-F5344CB8AC3E}">
        <p14:creationId xmlns:p14="http://schemas.microsoft.com/office/powerpoint/2010/main" val="423481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3AD2B-5E60-C2FB-EBFA-CC43094B3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DD4B6-0897-A373-3F44-F1A24AE444EC}"/>
              </a:ext>
            </a:extLst>
          </p:cNvPr>
          <p:cNvSpPr>
            <a:spLocks noGrp="1"/>
          </p:cNvSpPr>
          <p:nvPr>
            <p:ph type="title"/>
          </p:nvPr>
        </p:nvSpPr>
        <p:spPr/>
        <p:txBody>
          <a:bodyPr/>
          <a:lstStyle/>
          <a:p>
            <a:br>
              <a:rPr lang="en-US" sz="5867"/>
            </a:br>
            <a:r>
              <a:rPr lang="en-US" sz="5867"/>
              <a:t>Navigation Pane</a:t>
            </a:r>
          </a:p>
        </p:txBody>
      </p:sp>
      <p:sp>
        <p:nvSpPr>
          <p:cNvPr id="4" name="Text Placeholder 3">
            <a:extLst>
              <a:ext uri="{FF2B5EF4-FFF2-40B4-BE49-F238E27FC236}">
                <a16:creationId xmlns:a16="http://schemas.microsoft.com/office/drawing/2014/main" id="{F1E1627E-2F25-1E95-0CC3-1B714639FBE2}"/>
              </a:ext>
            </a:extLst>
          </p:cNvPr>
          <p:cNvSpPr>
            <a:spLocks noGrp="1"/>
          </p:cNvSpPr>
          <p:nvPr>
            <p:ph type="body" idx="1"/>
          </p:nvPr>
        </p:nvSpPr>
        <p:spPr>
          <a:xfrm>
            <a:off x="838200" y="1888067"/>
            <a:ext cx="5002530" cy="4258037"/>
          </a:xfrm>
        </p:spPr>
        <p:txBody>
          <a:bodyPr/>
          <a:lstStyle/>
          <a:p>
            <a:pPr marL="685783" indent="-380990">
              <a:buClr>
                <a:schemeClr val="dk1"/>
              </a:buClr>
              <a:buFont typeface="Arial"/>
              <a:buChar char="•"/>
            </a:pPr>
            <a:r>
              <a:rPr lang="en-US" sz="2133"/>
              <a:t>See the headings in an outline format using the Navigation Pane:</a:t>
            </a:r>
          </a:p>
          <a:p>
            <a:pPr marL="685783" indent="-380990">
              <a:buClr>
                <a:schemeClr val="dk1"/>
              </a:buClr>
              <a:buFont typeface="Arial"/>
              <a:buChar char="•"/>
            </a:pPr>
            <a:endParaRPr lang="en-US" sz="2133"/>
          </a:p>
          <a:p>
            <a:endParaRPr lang="en-US" sz="2133"/>
          </a:p>
        </p:txBody>
      </p:sp>
      <p:pic>
        <p:nvPicPr>
          <p:cNvPr id="6" name="Picture 5" descr="a screenshot of the styles panel in microsoft word with &quot;Heading 1&quot; emphasized">
            <a:extLst>
              <a:ext uri="{FF2B5EF4-FFF2-40B4-BE49-F238E27FC236}">
                <a16:creationId xmlns:a16="http://schemas.microsoft.com/office/drawing/2014/main" id="{41242457-95A1-2C11-430A-B83B780C4787}"/>
              </a:ext>
            </a:extLst>
          </p:cNvPr>
          <p:cNvPicPr>
            <a:picLocks noChangeAspect="1"/>
          </p:cNvPicPr>
          <p:nvPr/>
        </p:nvPicPr>
        <p:blipFill>
          <a:blip r:embed="rId3"/>
          <a:stretch>
            <a:fillRect/>
          </a:stretch>
        </p:blipFill>
        <p:spPr>
          <a:xfrm>
            <a:off x="6096000" y="1974136"/>
            <a:ext cx="5414613" cy="3310892"/>
          </a:xfrm>
          <a:prstGeom prst="rect">
            <a:avLst/>
          </a:prstGeom>
          <a:ln w="38100">
            <a:solidFill>
              <a:schemeClr val="accent1"/>
            </a:solidFill>
          </a:ln>
        </p:spPr>
      </p:pic>
      <p:sp>
        <p:nvSpPr>
          <p:cNvPr id="3" name="Slide Number Placeholder 2">
            <a:extLst>
              <a:ext uri="{FF2B5EF4-FFF2-40B4-BE49-F238E27FC236}">
                <a16:creationId xmlns:a16="http://schemas.microsoft.com/office/drawing/2014/main" id="{2F6C9DD7-DEBC-F44E-3820-ADAD9F93082E}"/>
              </a:ext>
            </a:extLst>
          </p:cNvPr>
          <p:cNvSpPr>
            <a:spLocks noGrp="1"/>
          </p:cNvSpPr>
          <p:nvPr>
            <p:ph type="sldNum" idx="12"/>
          </p:nvPr>
        </p:nvSpPr>
        <p:spPr/>
        <p:txBody>
          <a:bodyPr/>
          <a:lstStyle/>
          <a:p>
            <a:fld id="{00000000-1234-1234-1234-123412341234}" type="slidenum">
              <a:rPr lang="en-US" smtClean="0"/>
              <a:pPr/>
              <a:t>19</a:t>
            </a:fld>
            <a:endParaRPr lang="en-US"/>
          </a:p>
        </p:txBody>
      </p:sp>
    </p:spTree>
    <p:custDataLst>
      <p:tags r:id="rId1"/>
    </p:custDataLst>
    <p:extLst>
      <p:ext uri="{BB962C8B-B14F-4D97-AF65-F5344CB8AC3E}">
        <p14:creationId xmlns:p14="http://schemas.microsoft.com/office/powerpoint/2010/main" val="212639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8DFB-7ECD-73D6-4A66-E1EDF0B96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92753-727E-A696-7946-38077485A4F7}"/>
              </a:ext>
            </a:extLst>
          </p:cNvPr>
          <p:cNvSpPr>
            <a:spLocks noGrp="1"/>
          </p:cNvSpPr>
          <p:nvPr>
            <p:ph type="title"/>
          </p:nvPr>
        </p:nvSpPr>
        <p:spPr/>
        <p:txBody>
          <a:bodyPr/>
          <a:lstStyle/>
          <a:p>
            <a:br>
              <a:rPr lang="en-US" b="1"/>
            </a:br>
            <a:br>
              <a:rPr lang="en-US" b="1"/>
            </a:br>
            <a:br>
              <a:rPr lang="en-US" b="1"/>
            </a:br>
            <a:br>
              <a:rPr lang="en-US" b="1"/>
            </a:br>
            <a:r>
              <a:rPr lang="en-US"/>
              <a:t>Overview</a:t>
            </a:r>
          </a:p>
        </p:txBody>
      </p:sp>
      <p:sp>
        <p:nvSpPr>
          <p:cNvPr id="3" name="Slide Number Placeholder 2">
            <a:extLst>
              <a:ext uri="{FF2B5EF4-FFF2-40B4-BE49-F238E27FC236}">
                <a16:creationId xmlns:a16="http://schemas.microsoft.com/office/drawing/2014/main" id="{7FB2819E-6933-2D4D-9FE1-A064B2D9E343}"/>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4" name="Text Placeholder 3">
            <a:extLst>
              <a:ext uri="{FF2B5EF4-FFF2-40B4-BE49-F238E27FC236}">
                <a16:creationId xmlns:a16="http://schemas.microsoft.com/office/drawing/2014/main" id="{F6B80F46-9A71-46D2-37C8-0EA7DAB3E97A}"/>
              </a:ext>
            </a:extLst>
          </p:cNvPr>
          <p:cNvSpPr>
            <a:spLocks noGrp="1"/>
          </p:cNvSpPr>
          <p:nvPr>
            <p:ph type="body" idx="1"/>
          </p:nvPr>
        </p:nvSpPr>
        <p:spPr/>
        <p:txBody>
          <a:bodyPr/>
          <a:lstStyle/>
          <a:p>
            <a:pPr marL="647693" indent="-342900">
              <a:buFont typeface="Arial" panose="020B0604020202020204" pitchFamily="34" charset="0"/>
              <a:buChar char="•"/>
            </a:pPr>
            <a:r>
              <a:rPr lang="en-US"/>
              <a:t>Describe accessibility best practices,</a:t>
            </a:r>
          </a:p>
          <a:p>
            <a:pPr marL="647693" indent="-342900">
              <a:buFont typeface="Arial" panose="020B0604020202020204" pitchFamily="34" charset="0"/>
              <a:buChar char="•"/>
            </a:pPr>
            <a:r>
              <a:rPr lang="en-US"/>
              <a:t>Apply best practices with demonstrations in Microsoft tools.</a:t>
            </a:r>
          </a:p>
          <a:p>
            <a:pPr marL="1257278" lvl="1" indent="-342900"/>
            <a:r>
              <a:rPr lang="en-US"/>
              <a:t>Note: all best practices (e.g., headings, alt text) apply to Microsoft, Google, and  web content. </a:t>
            </a:r>
          </a:p>
          <a:p>
            <a:pPr marL="647693" indent="-342900">
              <a:buFont typeface="Arial" panose="020B0604020202020204" pitchFamily="34" charset="0"/>
              <a:buChar char="•"/>
            </a:pPr>
            <a:r>
              <a:rPr lang="en-US"/>
              <a:t>Discuss how to check multimedia content.</a:t>
            </a:r>
          </a:p>
          <a:p>
            <a:pPr marL="647693" indent="-342900">
              <a:buFont typeface="Arial" panose="020B0604020202020204" pitchFamily="34" charset="0"/>
              <a:buChar char="•"/>
            </a:pPr>
            <a:r>
              <a:rPr lang="en-US"/>
              <a:t>Explain exceptions to Title II for digital content.</a:t>
            </a:r>
          </a:p>
          <a:p>
            <a:pPr marL="647693" indent="-342900">
              <a:buFont typeface="Arial" panose="020B0604020202020204" pitchFamily="34" charset="0"/>
              <a:buChar char="•"/>
            </a:pPr>
            <a:r>
              <a:rPr lang="en-US"/>
              <a:t>List resources and tools for evaluating or remediating web content.  </a:t>
            </a:r>
          </a:p>
          <a:p>
            <a:pPr marL="647693" indent="-342900">
              <a:buFont typeface="Arial" panose="020B0604020202020204" pitchFamily="34" charset="0"/>
              <a:buChar char="•"/>
            </a:pPr>
            <a:endParaRPr lang="en-US"/>
          </a:p>
        </p:txBody>
      </p:sp>
    </p:spTree>
    <p:custDataLst>
      <p:tags r:id="rId1"/>
    </p:custDataLst>
    <p:extLst>
      <p:ext uri="{BB962C8B-B14F-4D97-AF65-F5344CB8AC3E}">
        <p14:creationId xmlns:p14="http://schemas.microsoft.com/office/powerpoint/2010/main" val="2635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B6F20-71D4-D985-51AD-1F8644B0B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13559-4B97-2B97-D673-A140FAD4C479}"/>
              </a:ext>
            </a:extLst>
          </p:cNvPr>
          <p:cNvSpPr>
            <a:spLocks noGrp="1"/>
          </p:cNvSpPr>
          <p:nvPr>
            <p:ph type="title"/>
          </p:nvPr>
        </p:nvSpPr>
        <p:spPr/>
        <p:txBody>
          <a:bodyPr/>
          <a:lstStyle/>
          <a:p>
            <a:r>
              <a:rPr lang="en-US" sz="5867"/>
              <a:t>Restrict Editing</a:t>
            </a:r>
          </a:p>
        </p:txBody>
      </p:sp>
      <p:sp>
        <p:nvSpPr>
          <p:cNvPr id="4" name="Text Placeholder 3">
            <a:extLst>
              <a:ext uri="{FF2B5EF4-FFF2-40B4-BE49-F238E27FC236}">
                <a16:creationId xmlns:a16="http://schemas.microsoft.com/office/drawing/2014/main" id="{DF09D2F1-EAE4-6A08-F9AC-C3C6EACBA473}"/>
              </a:ext>
            </a:extLst>
          </p:cNvPr>
          <p:cNvSpPr>
            <a:spLocks noGrp="1"/>
          </p:cNvSpPr>
          <p:nvPr>
            <p:ph type="body" idx="1"/>
          </p:nvPr>
        </p:nvSpPr>
        <p:spPr>
          <a:xfrm>
            <a:off x="838200" y="1888067"/>
            <a:ext cx="7414260" cy="4258037"/>
          </a:xfrm>
        </p:spPr>
        <p:txBody>
          <a:bodyPr/>
          <a:lstStyle/>
          <a:p>
            <a:pPr marL="311143" lvl="1" indent="-311143">
              <a:buClr>
                <a:srgbClr val="000000"/>
              </a:buClr>
            </a:pPr>
            <a:r>
              <a:rPr lang="en-US" sz="2400">
                <a:latin typeface="Barlow" panose="00000500000000000000" pitchFamily="2" charset="0"/>
              </a:rPr>
              <a:t>If you need a read-only copy of the Word document, it’s best to Restrict Editing:</a:t>
            </a:r>
          </a:p>
          <a:p>
            <a:pPr marL="311143" lvl="1" indent="-311143">
              <a:buClr>
                <a:srgbClr val="000000"/>
              </a:buClr>
            </a:pPr>
            <a:r>
              <a:rPr lang="en-US" sz="2400">
                <a:latin typeface="Barlow" panose="00000500000000000000" pitchFamily="2" charset="0"/>
              </a:rPr>
              <a:t>Go to the </a:t>
            </a:r>
            <a:r>
              <a:rPr lang="en-US" sz="2400" b="1">
                <a:latin typeface="Barlow" panose="00000500000000000000" pitchFamily="2" charset="0"/>
              </a:rPr>
              <a:t>Review</a:t>
            </a:r>
            <a:r>
              <a:rPr lang="en-US" sz="2400">
                <a:latin typeface="Barlow" panose="00000500000000000000" pitchFamily="2" charset="0"/>
              </a:rPr>
              <a:t>&gt;</a:t>
            </a:r>
            <a:r>
              <a:rPr lang="en-US" sz="2400" b="1">
                <a:latin typeface="Barlow" panose="00000500000000000000" pitchFamily="2" charset="0"/>
              </a:rPr>
              <a:t>Restrict Editing</a:t>
            </a:r>
            <a:r>
              <a:rPr lang="en-US" sz="2400">
                <a:latin typeface="Barlow" panose="00000500000000000000" pitchFamily="2" charset="0"/>
              </a:rPr>
              <a:t>.</a:t>
            </a:r>
          </a:p>
          <a:p>
            <a:pPr marL="311143" lvl="1" indent="-311143">
              <a:buClr>
                <a:srgbClr val="000000"/>
              </a:buClr>
            </a:pPr>
            <a:r>
              <a:rPr lang="en-US" sz="2400">
                <a:latin typeface="Barlow" panose="00000500000000000000" pitchFamily="2" charset="0"/>
              </a:rPr>
              <a:t>In Restrict Editing pane, Go to 2. Editing restrictions section and:</a:t>
            </a:r>
          </a:p>
          <a:p>
            <a:pPr marL="920728" lvl="2" indent="-311143">
              <a:buClr>
                <a:srgbClr val="000000"/>
              </a:buClr>
              <a:buSzPts val="1400"/>
            </a:pPr>
            <a:r>
              <a:rPr lang="en-US" sz="2400">
                <a:latin typeface="Barlow" panose="00000500000000000000" pitchFamily="2" charset="0"/>
              </a:rPr>
              <a:t>Check the box: "Allow only this type of editing in the document."</a:t>
            </a:r>
          </a:p>
          <a:p>
            <a:pPr marL="920728" lvl="2" indent="-311143">
              <a:buClr>
                <a:srgbClr val="000000"/>
              </a:buClr>
              <a:buSzPts val="1400"/>
            </a:pPr>
            <a:r>
              <a:rPr lang="en-US" sz="2400">
                <a:latin typeface="Barlow" panose="00000500000000000000" pitchFamily="2" charset="0"/>
              </a:rPr>
              <a:t>Select No changes (Read only) option from the drop-down menu. </a:t>
            </a:r>
          </a:p>
          <a:p>
            <a:pPr marL="311143" lvl="1" indent="-311143">
              <a:buClr>
                <a:srgbClr val="000000"/>
              </a:buClr>
            </a:pPr>
            <a:r>
              <a:rPr lang="en-US" sz="2400">
                <a:latin typeface="Barlow" panose="00000500000000000000" pitchFamily="2" charset="0"/>
              </a:rPr>
              <a:t>Go down to section 3. Start enforcement and click the button </a:t>
            </a:r>
            <a:r>
              <a:rPr lang="en-US" sz="2400" b="1">
                <a:latin typeface="Barlow" panose="00000500000000000000" pitchFamily="2" charset="0"/>
              </a:rPr>
              <a:t>Yes, Start Enforcing Protection</a:t>
            </a:r>
            <a:r>
              <a:rPr lang="en-US" sz="2400">
                <a:latin typeface="Barlow" panose="00000500000000000000" pitchFamily="2" charset="0"/>
              </a:rPr>
              <a:t>.</a:t>
            </a:r>
          </a:p>
        </p:txBody>
      </p:sp>
      <p:pic>
        <p:nvPicPr>
          <p:cNvPr id="9" name="Picture 8" descr="A screenshot of Microsoft Word's Restrict Editing options. ">
            <a:extLst>
              <a:ext uri="{FF2B5EF4-FFF2-40B4-BE49-F238E27FC236}">
                <a16:creationId xmlns:a16="http://schemas.microsoft.com/office/drawing/2014/main" id="{4CECD048-AD9A-CC39-D87A-8A4EC6003FD4}"/>
              </a:ext>
            </a:extLst>
          </p:cNvPr>
          <p:cNvPicPr>
            <a:picLocks noChangeAspect="1"/>
          </p:cNvPicPr>
          <p:nvPr/>
        </p:nvPicPr>
        <p:blipFill>
          <a:blip r:embed="rId3"/>
          <a:stretch>
            <a:fillRect/>
          </a:stretch>
        </p:blipFill>
        <p:spPr>
          <a:xfrm>
            <a:off x="8462356" y="368715"/>
            <a:ext cx="3039689" cy="5867701"/>
          </a:xfrm>
          <a:prstGeom prst="rect">
            <a:avLst/>
          </a:prstGeom>
        </p:spPr>
      </p:pic>
      <p:sp>
        <p:nvSpPr>
          <p:cNvPr id="3" name="Slide Number Placeholder 2">
            <a:extLst>
              <a:ext uri="{FF2B5EF4-FFF2-40B4-BE49-F238E27FC236}">
                <a16:creationId xmlns:a16="http://schemas.microsoft.com/office/drawing/2014/main" id="{A6BF083D-5EBA-903B-A1C1-24D805AC54FF}"/>
              </a:ext>
            </a:extLst>
          </p:cNvPr>
          <p:cNvSpPr>
            <a:spLocks noGrp="1"/>
          </p:cNvSpPr>
          <p:nvPr>
            <p:ph type="sldNum" idx="12"/>
          </p:nvPr>
        </p:nvSpPr>
        <p:spPr/>
        <p:txBody>
          <a:bodyPr/>
          <a:lstStyle/>
          <a:p>
            <a:fld id="{00000000-1234-1234-1234-123412341234}" type="slidenum">
              <a:rPr lang="en-US" smtClean="0"/>
              <a:pPr/>
              <a:t>20</a:t>
            </a:fld>
            <a:endParaRPr lang="en-US"/>
          </a:p>
        </p:txBody>
      </p:sp>
    </p:spTree>
    <p:custDataLst>
      <p:tags r:id="rId1"/>
    </p:custDataLst>
    <p:extLst>
      <p:ext uri="{BB962C8B-B14F-4D97-AF65-F5344CB8AC3E}">
        <p14:creationId xmlns:p14="http://schemas.microsoft.com/office/powerpoint/2010/main" val="143031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A86C28-2297-95F3-CA21-1F7F5A1C13C5}"/>
              </a:ext>
            </a:extLst>
          </p:cNvPr>
          <p:cNvSpPr>
            <a:spLocks noGrp="1"/>
          </p:cNvSpPr>
          <p:nvPr>
            <p:ph type="ctrTitle"/>
          </p:nvPr>
        </p:nvSpPr>
        <p:spPr/>
        <p:txBody>
          <a:bodyPr/>
          <a:lstStyle/>
          <a:p>
            <a:r>
              <a:rPr lang="en-US"/>
              <a:t>Microsoft PPT</a:t>
            </a:r>
          </a:p>
        </p:txBody>
      </p:sp>
      <p:sp>
        <p:nvSpPr>
          <p:cNvPr id="3" name="Slide Number Placeholder 2">
            <a:extLst>
              <a:ext uri="{FF2B5EF4-FFF2-40B4-BE49-F238E27FC236}">
                <a16:creationId xmlns:a16="http://schemas.microsoft.com/office/drawing/2014/main" id="{145B8C0B-4613-C5E7-107F-BA5AB7EC0266}"/>
              </a:ext>
            </a:extLst>
          </p:cNvPr>
          <p:cNvSpPr>
            <a:spLocks noGrp="1"/>
          </p:cNvSpPr>
          <p:nvPr>
            <p:ph type="sldNum" idx="4294967295"/>
          </p:nvPr>
        </p:nvSpPr>
        <p:spPr>
          <a:xfrm>
            <a:off x="9448800" y="6356351"/>
            <a:ext cx="2743200" cy="366183"/>
          </a:xfrm>
        </p:spPr>
        <p:txBody>
          <a:bodyPr/>
          <a:lstStyle/>
          <a:p>
            <a:fld id="{00000000-1234-1234-1234-123412341234}" type="slidenum">
              <a:rPr lang="en-US" smtClean="0"/>
              <a:pPr/>
              <a:t>21</a:t>
            </a:fld>
            <a:endParaRPr lang="en-US"/>
          </a:p>
        </p:txBody>
      </p:sp>
    </p:spTree>
    <p:custDataLst>
      <p:tags r:id="rId1"/>
    </p:custDataLst>
    <p:extLst>
      <p:ext uri="{BB962C8B-B14F-4D97-AF65-F5344CB8AC3E}">
        <p14:creationId xmlns:p14="http://schemas.microsoft.com/office/powerpoint/2010/main" val="116290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prstGeom prst="rect">
            <a:avLst/>
          </a:prstGeom>
          <a:noFill/>
          <a:ln>
            <a:noFill/>
          </a:ln>
        </p:spPr>
        <p:txBody>
          <a:bodyPr spcFirstLastPara="1" vert="horz" wrap="square" lIns="0" tIns="0" rIns="0" bIns="0" rtlCol="0" anchor="b" anchorCtr="0">
            <a:noAutofit/>
          </a:bodyPr>
          <a:lstStyle/>
          <a:p>
            <a:br>
              <a:rPr lang="en-US" b="1"/>
            </a:br>
            <a:r>
              <a:rPr lang="en-US" b="1"/>
              <a:t>Slide Titles</a:t>
            </a:r>
            <a:endParaRPr/>
          </a:p>
        </p:txBody>
      </p:sp>
      <p:sp>
        <p:nvSpPr>
          <p:cNvPr id="99" name="Google Shape;99;p18"/>
          <p:cNvSpPr txBox="1">
            <a:spLocks noGrp="1"/>
          </p:cNvSpPr>
          <p:nvPr>
            <p:ph type="body" idx="1"/>
          </p:nvPr>
        </p:nvSpPr>
        <p:spPr>
          <a:xfrm>
            <a:off x="838200" y="1888067"/>
            <a:ext cx="6922770" cy="4258037"/>
          </a:xfrm>
          <a:prstGeom prst="rect">
            <a:avLst/>
          </a:prstGeom>
          <a:noFill/>
          <a:ln>
            <a:noFill/>
          </a:ln>
        </p:spPr>
        <p:txBody>
          <a:bodyPr spcFirstLastPara="1" vert="horz" wrap="square" lIns="0" tIns="0" rIns="0" bIns="0" spcCol="457200" rtlCol="0" anchor="t" anchorCtr="0">
            <a:noAutofit/>
          </a:bodyPr>
          <a:lstStyle/>
          <a:p>
            <a:pPr marL="685783" indent="-380990">
              <a:buClr>
                <a:schemeClr val="dk1"/>
              </a:buClr>
              <a:buFont typeface="Arial"/>
              <a:buChar char="•"/>
            </a:pPr>
            <a:r>
              <a:rPr lang="en-US" sz="2800">
                <a:latin typeface="Barlow" panose="00000500000000000000" pitchFamily="2" charset="0"/>
              </a:rPr>
              <a:t>Slide titles help assistive technology navigate the deck.</a:t>
            </a:r>
            <a:endParaRPr sz="3200">
              <a:latin typeface="Barlow" panose="00000500000000000000" pitchFamily="2" charset="0"/>
            </a:endParaRPr>
          </a:p>
          <a:p>
            <a:pPr marL="685783" indent="-380990">
              <a:buClr>
                <a:schemeClr val="dk1"/>
              </a:buClr>
              <a:buFont typeface="Arial"/>
              <a:buChar char="•"/>
            </a:pPr>
            <a:r>
              <a:rPr lang="en-US" sz="2800">
                <a:latin typeface="Barlow" panose="00000500000000000000" pitchFamily="2" charset="0"/>
              </a:rPr>
              <a:t>Every slide needs to have a title.</a:t>
            </a:r>
            <a:endParaRPr sz="3200">
              <a:latin typeface="Barlow" panose="00000500000000000000" pitchFamily="2" charset="0"/>
            </a:endParaRPr>
          </a:p>
          <a:p>
            <a:pPr marL="685783" indent="-380990">
              <a:buClr>
                <a:schemeClr val="dk1"/>
              </a:buClr>
              <a:buFont typeface="Arial"/>
              <a:buChar char="•"/>
            </a:pPr>
            <a:r>
              <a:rPr lang="en-US" sz="2800">
                <a:latin typeface="Barlow" panose="00000500000000000000" pitchFamily="2" charset="0"/>
              </a:rPr>
              <a:t>Accessibility Assistant will prompt you to resolve the issue by either:</a:t>
            </a:r>
          </a:p>
          <a:p>
            <a:pPr marL="1295368" lvl="1" indent="-380990">
              <a:spcBef>
                <a:spcPts val="1000"/>
              </a:spcBef>
              <a:buClr>
                <a:schemeClr val="dk1"/>
              </a:buClr>
              <a:buSzPts val="1800"/>
            </a:pPr>
            <a:r>
              <a:rPr lang="en-US" sz="2000">
                <a:latin typeface="Barlow" panose="00000500000000000000" pitchFamily="2" charset="0"/>
              </a:rPr>
              <a:t>Setting an existing textbox as the slide title</a:t>
            </a:r>
          </a:p>
          <a:p>
            <a:pPr marL="1295368" lvl="1" indent="-380990">
              <a:spcBef>
                <a:spcPts val="1000"/>
              </a:spcBef>
              <a:buClr>
                <a:schemeClr val="dk1"/>
              </a:buClr>
              <a:buSzPts val="1800"/>
            </a:pPr>
            <a:r>
              <a:rPr lang="en-US" sz="2000">
                <a:latin typeface="Barlow" panose="00000500000000000000" pitchFamily="2" charset="0"/>
              </a:rPr>
              <a:t>Adding a new textbox</a:t>
            </a:r>
          </a:p>
          <a:p>
            <a:pPr marL="1295368" lvl="1" indent="-380990">
              <a:spcBef>
                <a:spcPts val="1000"/>
              </a:spcBef>
              <a:buClr>
                <a:schemeClr val="dk1"/>
              </a:buClr>
              <a:buSzPts val="1800"/>
            </a:pPr>
            <a:r>
              <a:rPr lang="en-US" sz="2000">
                <a:latin typeface="Barlow" panose="00000500000000000000" pitchFamily="2" charset="0"/>
              </a:rPr>
              <a:t>Adding a hidden slide title (e.g., when a picture or video takes up the whole slide, a title can be added above the slide)</a:t>
            </a:r>
            <a:endParaRPr sz="2400">
              <a:latin typeface="Barlow" panose="00000500000000000000" pitchFamily="2" charset="0"/>
            </a:endParaRPr>
          </a:p>
        </p:txBody>
      </p:sp>
      <p:pic>
        <p:nvPicPr>
          <p:cNvPr id="3" name="Picture 2" descr="Hi ">
            <a:extLst>
              <a:ext uri="{FF2B5EF4-FFF2-40B4-BE49-F238E27FC236}">
                <a16:creationId xmlns:a16="http://schemas.microsoft.com/office/drawing/2014/main" id="{BB5BD199-4388-958D-1204-B9CE032D38C5}"/>
              </a:ext>
            </a:extLst>
          </p:cNvPr>
          <p:cNvPicPr>
            <a:picLocks noChangeAspect="1"/>
          </p:cNvPicPr>
          <p:nvPr/>
        </p:nvPicPr>
        <p:blipFill>
          <a:blip r:embed="rId4"/>
          <a:stretch>
            <a:fillRect/>
          </a:stretch>
        </p:blipFill>
        <p:spPr>
          <a:xfrm>
            <a:off x="8010862" y="1153537"/>
            <a:ext cx="3583935" cy="4767203"/>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5759DA6-90DE-FA52-5DA2-4E17246BE0FC}"/>
            </a:ext>
          </a:extLst>
        </p:cNvPr>
        <p:cNvGrpSpPr/>
        <p:nvPr/>
      </p:nvGrpSpPr>
      <p:grpSpPr>
        <a:xfrm>
          <a:off x="0" y="0"/>
          <a:ext cx="0" cy="0"/>
          <a:chOff x="0" y="0"/>
          <a:chExt cx="0" cy="0"/>
        </a:xfrm>
      </p:grpSpPr>
      <p:sp>
        <p:nvSpPr>
          <p:cNvPr id="97" name="Google Shape;97;p18">
            <a:extLst>
              <a:ext uri="{FF2B5EF4-FFF2-40B4-BE49-F238E27FC236}">
                <a16:creationId xmlns:a16="http://schemas.microsoft.com/office/drawing/2014/main" id="{0E7A9D95-8E8F-0E20-2168-3BA1A4682F7C}"/>
              </a:ext>
            </a:extLst>
          </p:cNvPr>
          <p:cNvSpPr txBox="1">
            <a:spLocks noGrp="1"/>
          </p:cNvSpPr>
          <p:nvPr>
            <p:ph type="title"/>
          </p:nvPr>
        </p:nvSpPr>
        <p:spPr>
          <a:prstGeom prst="rect">
            <a:avLst/>
          </a:prstGeom>
          <a:noFill/>
          <a:ln>
            <a:noFill/>
          </a:ln>
        </p:spPr>
        <p:txBody>
          <a:bodyPr spcFirstLastPara="1" vert="horz" wrap="square" lIns="0" tIns="0" rIns="0" bIns="0" rtlCol="0" anchor="b" anchorCtr="0">
            <a:noAutofit/>
          </a:bodyPr>
          <a:lstStyle/>
          <a:p>
            <a:br>
              <a:rPr lang="en-US" b="1"/>
            </a:br>
            <a:r>
              <a:rPr lang="en-US" b="1"/>
              <a:t>Reading Order</a:t>
            </a:r>
            <a:endParaRPr/>
          </a:p>
        </p:txBody>
      </p:sp>
      <p:sp>
        <p:nvSpPr>
          <p:cNvPr id="99" name="Google Shape;99;p18">
            <a:extLst>
              <a:ext uri="{FF2B5EF4-FFF2-40B4-BE49-F238E27FC236}">
                <a16:creationId xmlns:a16="http://schemas.microsoft.com/office/drawing/2014/main" id="{02A41B77-454E-2446-2816-3FD4A3D07715}"/>
              </a:ext>
            </a:extLst>
          </p:cNvPr>
          <p:cNvSpPr txBox="1">
            <a:spLocks noGrp="1"/>
          </p:cNvSpPr>
          <p:nvPr>
            <p:ph type="body" idx="1"/>
          </p:nvPr>
        </p:nvSpPr>
        <p:spPr>
          <a:xfrm>
            <a:off x="838200" y="1888067"/>
            <a:ext cx="4533900" cy="4258037"/>
          </a:xfrm>
          <a:prstGeom prst="rect">
            <a:avLst/>
          </a:prstGeom>
          <a:noFill/>
          <a:ln>
            <a:noFill/>
          </a:ln>
        </p:spPr>
        <p:txBody>
          <a:bodyPr spcFirstLastPara="1" vert="horz" wrap="square" lIns="0" tIns="0" rIns="0" bIns="0" spcCol="457200" rtlCol="0" anchor="t" anchorCtr="0">
            <a:noAutofit/>
          </a:bodyPr>
          <a:lstStyle/>
          <a:p>
            <a:pPr marL="685783" indent="-380990">
              <a:buClr>
                <a:schemeClr val="dk1"/>
              </a:buClr>
              <a:buFont typeface="Arial"/>
              <a:buChar char="•"/>
            </a:pPr>
            <a:r>
              <a:rPr lang="en-US">
                <a:latin typeface="Barlow" panose="00000500000000000000" pitchFamily="2" charset="0"/>
              </a:rPr>
              <a:t>A slide’s reading order ensures that content is presented meaningfully and is easily navigable with assistive technology</a:t>
            </a:r>
          </a:p>
          <a:p>
            <a:pPr marL="685783" indent="-380990">
              <a:buClr>
                <a:schemeClr val="dk1"/>
              </a:buClr>
              <a:buFont typeface="Arial"/>
              <a:buChar char="•"/>
            </a:pPr>
            <a:r>
              <a:rPr lang="en-US">
                <a:latin typeface="Barlow" panose="00000500000000000000" pitchFamily="2" charset="0"/>
              </a:rPr>
              <a:t>Go to the “Review” ribbon, use the drop-down menu below “Check Accessibility,” and select the “Reading Order Pane” to open</a:t>
            </a:r>
          </a:p>
          <a:p>
            <a:pPr marL="685783" indent="-380990">
              <a:buClr>
                <a:schemeClr val="dk1"/>
              </a:buClr>
              <a:buFont typeface="Arial"/>
              <a:buChar char="•"/>
            </a:pPr>
            <a:endParaRPr>
              <a:latin typeface="Barlow" panose="00000500000000000000" pitchFamily="2" charset="0"/>
            </a:endParaRPr>
          </a:p>
        </p:txBody>
      </p:sp>
      <p:pic>
        <p:nvPicPr>
          <p:cNvPr id="4" name="Picture 3" descr="A screenshot of PowerPoint's Review ribbon, the Check Accessibility drop-down is open, and the Reading Order Pane is noted with a box around it. ">
            <a:extLst>
              <a:ext uri="{FF2B5EF4-FFF2-40B4-BE49-F238E27FC236}">
                <a16:creationId xmlns:a16="http://schemas.microsoft.com/office/drawing/2014/main" id="{8459EE26-CF0C-9CF1-D373-7A4106FCAC7F}"/>
              </a:ext>
            </a:extLst>
          </p:cNvPr>
          <p:cNvPicPr>
            <a:picLocks noChangeAspect="1"/>
          </p:cNvPicPr>
          <p:nvPr/>
        </p:nvPicPr>
        <p:blipFill>
          <a:blip r:embed="rId4"/>
          <a:srcRect t="9258"/>
          <a:stretch>
            <a:fillRect/>
          </a:stretch>
        </p:blipFill>
        <p:spPr>
          <a:xfrm>
            <a:off x="5503193" y="2227200"/>
            <a:ext cx="6214815" cy="2668800"/>
          </a:xfrm>
          <a:prstGeom prst="rect">
            <a:avLst/>
          </a:prstGeom>
        </p:spPr>
      </p:pic>
    </p:spTree>
    <p:custDataLst>
      <p:tags r:id="rId1"/>
    </p:custDataLst>
    <p:extLst>
      <p:ext uri="{BB962C8B-B14F-4D97-AF65-F5344CB8AC3E}">
        <p14:creationId xmlns:p14="http://schemas.microsoft.com/office/powerpoint/2010/main" val="4078663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B7F1F36-C5E0-03E0-0463-E08C59E57119}"/>
            </a:ext>
          </a:extLst>
        </p:cNvPr>
        <p:cNvGrpSpPr/>
        <p:nvPr/>
      </p:nvGrpSpPr>
      <p:grpSpPr>
        <a:xfrm>
          <a:off x="0" y="0"/>
          <a:ext cx="0" cy="0"/>
          <a:chOff x="0" y="0"/>
          <a:chExt cx="0" cy="0"/>
        </a:xfrm>
      </p:grpSpPr>
      <p:sp>
        <p:nvSpPr>
          <p:cNvPr id="97" name="Google Shape;97;p18">
            <a:extLst>
              <a:ext uri="{FF2B5EF4-FFF2-40B4-BE49-F238E27FC236}">
                <a16:creationId xmlns:a16="http://schemas.microsoft.com/office/drawing/2014/main" id="{7C8E30AF-FEED-8A1D-21C4-002124E2D417}"/>
              </a:ext>
            </a:extLst>
          </p:cNvPr>
          <p:cNvSpPr txBox="1">
            <a:spLocks noGrp="1"/>
          </p:cNvSpPr>
          <p:nvPr>
            <p:ph type="title"/>
          </p:nvPr>
        </p:nvSpPr>
        <p:spPr>
          <a:prstGeom prst="rect">
            <a:avLst/>
          </a:prstGeom>
          <a:noFill/>
          <a:ln>
            <a:noFill/>
          </a:ln>
        </p:spPr>
        <p:txBody>
          <a:bodyPr spcFirstLastPara="1" vert="horz" wrap="square" lIns="0" tIns="0" rIns="0" bIns="0" rtlCol="0" anchor="b" anchorCtr="0">
            <a:noAutofit/>
          </a:bodyPr>
          <a:lstStyle/>
          <a:p>
            <a:br>
              <a:rPr lang="en-US" b="1"/>
            </a:br>
            <a:r>
              <a:rPr lang="en-US" b="1"/>
              <a:t>Reading Order cont’d</a:t>
            </a:r>
            <a:endParaRPr/>
          </a:p>
        </p:txBody>
      </p:sp>
      <p:sp>
        <p:nvSpPr>
          <p:cNvPr id="99" name="Google Shape;99;p18">
            <a:extLst>
              <a:ext uri="{FF2B5EF4-FFF2-40B4-BE49-F238E27FC236}">
                <a16:creationId xmlns:a16="http://schemas.microsoft.com/office/drawing/2014/main" id="{E77518F9-B199-3388-DC2D-8D8EC8BED9E0}"/>
              </a:ext>
            </a:extLst>
          </p:cNvPr>
          <p:cNvSpPr txBox="1">
            <a:spLocks noGrp="1"/>
          </p:cNvSpPr>
          <p:nvPr>
            <p:ph type="body" idx="1"/>
          </p:nvPr>
        </p:nvSpPr>
        <p:spPr>
          <a:xfrm>
            <a:off x="838200" y="1888067"/>
            <a:ext cx="6728460" cy="2672503"/>
          </a:xfrm>
          <a:prstGeom prst="rect">
            <a:avLst/>
          </a:prstGeom>
          <a:noFill/>
          <a:ln>
            <a:noFill/>
          </a:ln>
        </p:spPr>
        <p:txBody>
          <a:bodyPr spcFirstLastPara="1" vert="horz" wrap="square" lIns="0" tIns="0" rIns="0" bIns="0" spcCol="457200" rtlCol="0" anchor="t" anchorCtr="0">
            <a:noAutofit/>
          </a:bodyPr>
          <a:lstStyle/>
          <a:p>
            <a:pPr marL="685783" indent="-380990">
              <a:buClr>
                <a:schemeClr val="dk1"/>
              </a:buClr>
              <a:buFont typeface="Arial"/>
              <a:buChar char="•"/>
            </a:pPr>
            <a:r>
              <a:rPr lang="en-US">
                <a:latin typeface="Barlow" panose="00000500000000000000" pitchFamily="2" charset="0"/>
              </a:rPr>
              <a:t>The slide title should always be first on the list.</a:t>
            </a:r>
          </a:p>
          <a:p>
            <a:pPr marL="685783" indent="-380990">
              <a:buClr>
                <a:schemeClr val="dk1"/>
              </a:buClr>
              <a:buFont typeface="Arial"/>
              <a:buChar char="•"/>
            </a:pPr>
            <a:r>
              <a:rPr lang="en-US">
                <a:latin typeface="Barlow" panose="00000500000000000000" pitchFamily="2" charset="0"/>
              </a:rPr>
              <a:t>Order textboxes and pictures in the order they should be read or navigated to via keyboard</a:t>
            </a:r>
          </a:p>
          <a:p>
            <a:pPr marL="1295368" lvl="1" indent="-380990">
              <a:buClr>
                <a:schemeClr val="dk1"/>
              </a:buClr>
            </a:pPr>
            <a:r>
              <a:rPr lang="en-US" sz="2000">
                <a:latin typeface="Barlow" panose="00000500000000000000" pitchFamily="2" charset="0"/>
              </a:rPr>
              <a:t>They can be moved using drag and drop or the up and down arrows in the pane</a:t>
            </a:r>
          </a:p>
        </p:txBody>
      </p:sp>
      <p:pic>
        <p:nvPicPr>
          <p:cNvPr id="6" name="Picture 5" descr="The reading order pane is open with a list of items to sort or mark as decorative">
            <a:extLst>
              <a:ext uri="{FF2B5EF4-FFF2-40B4-BE49-F238E27FC236}">
                <a16:creationId xmlns:a16="http://schemas.microsoft.com/office/drawing/2014/main" id="{0B2DECAD-7D45-422A-6C07-FFE8F6F93D30}"/>
              </a:ext>
            </a:extLst>
          </p:cNvPr>
          <p:cNvPicPr>
            <a:picLocks noChangeAspect="1"/>
          </p:cNvPicPr>
          <p:nvPr/>
        </p:nvPicPr>
        <p:blipFill>
          <a:blip r:embed="rId4"/>
          <a:srcRect l="12592" t="9281"/>
          <a:stretch>
            <a:fillRect/>
          </a:stretch>
        </p:blipFill>
        <p:spPr>
          <a:xfrm>
            <a:off x="7832714" y="781335"/>
            <a:ext cx="3832553" cy="3485951"/>
          </a:xfrm>
          <a:prstGeom prst="rect">
            <a:avLst/>
          </a:prstGeom>
        </p:spPr>
      </p:pic>
      <p:sp>
        <p:nvSpPr>
          <p:cNvPr id="3" name="TextBox 2">
            <a:extLst>
              <a:ext uri="{FF2B5EF4-FFF2-40B4-BE49-F238E27FC236}">
                <a16:creationId xmlns:a16="http://schemas.microsoft.com/office/drawing/2014/main" id="{4850937C-6C40-A925-6775-DFE77821CB3B}"/>
              </a:ext>
            </a:extLst>
          </p:cNvPr>
          <p:cNvSpPr txBox="1"/>
          <p:nvPr/>
        </p:nvSpPr>
        <p:spPr>
          <a:xfrm>
            <a:off x="838200" y="4464665"/>
            <a:ext cx="10827067" cy="1456809"/>
          </a:xfrm>
          <a:prstGeom prst="rect">
            <a:avLst/>
          </a:prstGeom>
          <a:noFill/>
        </p:spPr>
        <p:txBody>
          <a:bodyPr wrap="square">
            <a:spAutoFit/>
          </a:bodyPr>
          <a:lstStyle/>
          <a:p>
            <a:pPr marL="685783" indent="-380990">
              <a:spcBef>
                <a:spcPts val="1000"/>
              </a:spcBef>
              <a:buClr>
                <a:schemeClr val="dk1"/>
              </a:buClr>
              <a:buSzPts val="1800"/>
              <a:buFont typeface="Arial"/>
              <a:buChar char="•"/>
            </a:pPr>
            <a:r>
              <a:rPr lang="en-US" sz="2400">
                <a:solidFill>
                  <a:srgbClr val="000000"/>
                </a:solidFill>
                <a:latin typeface="Barlow" panose="00000500000000000000" pitchFamily="2" charset="0"/>
              </a:rPr>
              <a:t>Remove any empty textboxes not being used.</a:t>
            </a:r>
          </a:p>
          <a:p>
            <a:pPr marL="685783" indent="-380990">
              <a:spcBef>
                <a:spcPts val="1000"/>
              </a:spcBef>
              <a:buClr>
                <a:schemeClr val="dk1"/>
              </a:buClr>
              <a:buSzPts val="1800"/>
              <a:buFont typeface="Arial"/>
              <a:buChar char="•"/>
            </a:pPr>
            <a:r>
              <a:rPr lang="en-US" sz="2400">
                <a:solidFill>
                  <a:srgbClr val="000000"/>
                </a:solidFill>
                <a:latin typeface="Barlow" panose="00000500000000000000" pitchFamily="2" charset="0"/>
              </a:rPr>
              <a:t>If a box next to an item is unchecked, it’s been marked as decorative</a:t>
            </a:r>
          </a:p>
          <a:p>
            <a:pPr marL="685783" indent="-380990">
              <a:spcBef>
                <a:spcPts val="1000"/>
              </a:spcBef>
              <a:buClr>
                <a:schemeClr val="dk1"/>
              </a:buClr>
              <a:buSzPts val="1800"/>
              <a:buFont typeface="Arial"/>
              <a:buChar char="•"/>
            </a:pPr>
            <a:r>
              <a:rPr lang="en-US" sz="2400" b="1">
                <a:solidFill>
                  <a:srgbClr val="000000"/>
                </a:solidFill>
                <a:latin typeface="Barlow" panose="00000500000000000000" pitchFamily="2" charset="0"/>
              </a:rPr>
              <a:t>Tip: </a:t>
            </a:r>
            <a:r>
              <a:rPr lang="en-US" sz="2400">
                <a:solidFill>
                  <a:srgbClr val="000000"/>
                </a:solidFill>
                <a:latin typeface="Barlow" panose="00000500000000000000" pitchFamily="2" charset="0"/>
              </a:rPr>
              <a:t>click on any picture to add alt text while checking the reading order.</a:t>
            </a:r>
          </a:p>
        </p:txBody>
      </p:sp>
    </p:spTree>
    <p:custDataLst>
      <p:tags r:id="rId1"/>
    </p:custDataLst>
    <p:extLst>
      <p:ext uri="{BB962C8B-B14F-4D97-AF65-F5344CB8AC3E}">
        <p14:creationId xmlns:p14="http://schemas.microsoft.com/office/powerpoint/2010/main" val="55561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FDA52E8D-A843-CA51-A6F9-0C92247AC023}"/>
            </a:ext>
          </a:extLst>
        </p:cNvPr>
        <p:cNvGrpSpPr/>
        <p:nvPr/>
      </p:nvGrpSpPr>
      <p:grpSpPr>
        <a:xfrm>
          <a:off x="0" y="0"/>
          <a:ext cx="0" cy="0"/>
          <a:chOff x="0" y="0"/>
          <a:chExt cx="0" cy="0"/>
        </a:xfrm>
      </p:grpSpPr>
      <p:sp>
        <p:nvSpPr>
          <p:cNvPr id="172" name="Google Shape;172;p26">
            <a:extLst>
              <a:ext uri="{FF2B5EF4-FFF2-40B4-BE49-F238E27FC236}">
                <a16:creationId xmlns:a16="http://schemas.microsoft.com/office/drawing/2014/main" id="{98B75FEB-E43A-2A92-A3AE-6EA3CD7C8599}"/>
              </a:ext>
            </a:extLst>
          </p:cNvPr>
          <p:cNvSpPr txBox="1">
            <a:spLocks noGrp="1"/>
          </p:cNvSpPr>
          <p:nvPr>
            <p:ph type="title"/>
          </p:nvPr>
        </p:nvSpPr>
        <p:spPr>
          <a:prstGeom prst="rect">
            <a:avLst/>
          </a:prstGeom>
          <a:noFill/>
          <a:ln>
            <a:noFill/>
          </a:ln>
        </p:spPr>
        <p:txBody>
          <a:bodyPr spcFirstLastPara="1" vert="horz" wrap="square" lIns="0" tIns="0" rIns="0" bIns="0" rtlCol="0" anchor="b" anchorCtr="0">
            <a:noAutofit/>
          </a:bodyPr>
          <a:lstStyle/>
          <a:p>
            <a:br>
              <a:rPr lang="en-US" b="1"/>
            </a:br>
            <a:r>
              <a:rPr lang="en-US" b="1"/>
              <a:t>PowerPoint Show</a:t>
            </a:r>
            <a:endParaRPr/>
          </a:p>
        </p:txBody>
      </p:sp>
      <p:sp>
        <p:nvSpPr>
          <p:cNvPr id="174" name="Google Shape;174;p26">
            <a:extLst>
              <a:ext uri="{FF2B5EF4-FFF2-40B4-BE49-F238E27FC236}">
                <a16:creationId xmlns:a16="http://schemas.microsoft.com/office/drawing/2014/main" id="{2D9C2CE4-4D3B-D6C2-3726-D41E278073A3}"/>
              </a:ext>
            </a:extLst>
          </p:cNvPr>
          <p:cNvSpPr txBox="1">
            <a:spLocks noGrp="1"/>
          </p:cNvSpPr>
          <p:nvPr>
            <p:ph type="body" idx="1"/>
          </p:nvPr>
        </p:nvSpPr>
        <p:spPr>
          <a:prstGeom prst="rect">
            <a:avLst/>
          </a:prstGeom>
          <a:noFill/>
          <a:ln>
            <a:noFill/>
          </a:ln>
        </p:spPr>
        <p:txBody>
          <a:bodyPr spcFirstLastPara="1" vert="horz" wrap="square" lIns="0" tIns="0" rIns="0" bIns="0" spcCol="457200" rtlCol="0" anchor="t" anchorCtr="0">
            <a:noAutofit/>
          </a:bodyPr>
          <a:lstStyle/>
          <a:p>
            <a:pPr marL="0" indent="0"/>
            <a:r>
              <a:rPr lang="en-US">
                <a:latin typeface="Barlow" panose="00000500000000000000" pitchFamily="2" charset="0"/>
              </a:rPr>
              <a:t>PowerPoint Show maintains the reading order and alt while allowing users to benefit from the </a:t>
            </a:r>
            <a:r>
              <a:rPr lang="en-US" b="1">
                <a:latin typeface="Barlow" panose="00000500000000000000" pitchFamily="2" charset="0"/>
              </a:rPr>
              <a:t>Presenter View</a:t>
            </a:r>
            <a:r>
              <a:rPr lang="en-US">
                <a:latin typeface="Barlow" panose="00000500000000000000" pitchFamily="2" charset="0"/>
              </a:rPr>
              <a:t> and built-in magnification tools.</a:t>
            </a:r>
          </a:p>
        </p:txBody>
      </p:sp>
      <p:sp>
        <p:nvSpPr>
          <p:cNvPr id="4" name="TextBox 3">
            <a:extLst>
              <a:ext uri="{FF2B5EF4-FFF2-40B4-BE49-F238E27FC236}">
                <a16:creationId xmlns:a16="http://schemas.microsoft.com/office/drawing/2014/main" id="{FE104935-1045-0789-0559-6CC12CA368ED}"/>
              </a:ext>
            </a:extLst>
          </p:cNvPr>
          <p:cNvSpPr txBox="1"/>
          <p:nvPr/>
        </p:nvSpPr>
        <p:spPr>
          <a:xfrm>
            <a:off x="435427" y="2807378"/>
            <a:ext cx="5197196" cy="3416320"/>
          </a:xfrm>
          <a:prstGeom prst="rect">
            <a:avLst/>
          </a:prstGeom>
          <a:noFill/>
        </p:spPr>
        <p:txBody>
          <a:bodyPr wrap="square" rtlCol="0">
            <a:spAutoFit/>
          </a:bodyPr>
          <a:lstStyle/>
          <a:p>
            <a:pPr marL="685783" indent="-380990">
              <a:buClr>
                <a:schemeClr val="accent2"/>
              </a:buClr>
              <a:buFont typeface="Arial" panose="020B0604020202020204" pitchFamily="34" charset="0"/>
              <a:buChar char="•"/>
            </a:pPr>
            <a:r>
              <a:rPr lang="en-US" sz="2400">
                <a:solidFill>
                  <a:schemeClr val="dk1"/>
                </a:solidFill>
                <a:latin typeface="Barlow"/>
                <a:sym typeface="Barlow"/>
              </a:rPr>
              <a:t>Go to the </a:t>
            </a:r>
            <a:r>
              <a:rPr lang="en-US" sz="2400" b="1">
                <a:solidFill>
                  <a:schemeClr val="dk1"/>
                </a:solidFill>
                <a:latin typeface="Barlow"/>
                <a:sym typeface="Barlow"/>
              </a:rPr>
              <a:t>File tab </a:t>
            </a:r>
            <a:r>
              <a:rPr lang="en-US" sz="2400">
                <a:solidFill>
                  <a:schemeClr val="dk1"/>
                </a:solidFill>
                <a:latin typeface="Barlow"/>
                <a:sym typeface="Barlow"/>
              </a:rPr>
              <a:t>and select </a:t>
            </a:r>
            <a:r>
              <a:rPr lang="en-US" sz="2400" b="1">
                <a:solidFill>
                  <a:schemeClr val="dk1"/>
                </a:solidFill>
                <a:latin typeface="Barlow"/>
                <a:sym typeface="Barlow"/>
              </a:rPr>
              <a:t>Save As</a:t>
            </a:r>
            <a:r>
              <a:rPr lang="en-US" sz="2400">
                <a:solidFill>
                  <a:schemeClr val="dk1"/>
                </a:solidFill>
                <a:latin typeface="Barlow"/>
                <a:sym typeface="Barlow"/>
              </a:rPr>
              <a:t>.</a:t>
            </a:r>
          </a:p>
          <a:p>
            <a:pPr marL="685783" indent="-380990">
              <a:buClr>
                <a:schemeClr val="accent2"/>
              </a:buClr>
              <a:buFont typeface="Arial" panose="020B0604020202020204" pitchFamily="34" charset="0"/>
              <a:buChar char="•"/>
            </a:pPr>
            <a:r>
              <a:rPr lang="en-US" sz="2400">
                <a:solidFill>
                  <a:schemeClr val="dk1"/>
                </a:solidFill>
                <a:latin typeface="Barlow"/>
                <a:sym typeface="Barlow"/>
              </a:rPr>
              <a:t>Click </a:t>
            </a:r>
            <a:r>
              <a:rPr lang="en-US" sz="2400" b="1">
                <a:solidFill>
                  <a:schemeClr val="dk1"/>
                </a:solidFill>
                <a:latin typeface="Barlow"/>
                <a:sym typeface="Barlow"/>
              </a:rPr>
              <a:t>Browse</a:t>
            </a:r>
            <a:r>
              <a:rPr lang="en-US" sz="2400">
                <a:solidFill>
                  <a:schemeClr val="dk1"/>
                </a:solidFill>
                <a:latin typeface="Barlow"/>
                <a:sym typeface="Barlow"/>
              </a:rPr>
              <a:t> to choose where you want to save the file.</a:t>
            </a:r>
          </a:p>
          <a:p>
            <a:pPr marL="685783" indent="-380990">
              <a:buClr>
                <a:schemeClr val="accent2"/>
              </a:buClr>
              <a:buFont typeface="Arial" panose="020B0604020202020204" pitchFamily="34" charset="0"/>
              <a:buChar char="•"/>
            </a:pPr>
            <a:r>
              <a:rPr lang="en-US" sz="2400">
                <a:solidFill>
                  <a:schemeClr val="dk1"/>
                </a:solidFill>
                <a:latin typeface="Barlow"/>
                <a:sym typeface="Barlow"/>
              </a:rPr>
              <a:t>In the </a:t>
            </a:r>
            <a:r>
              <a:rPr lang="en-US" sz="2400" b="1">
                <a:solidFill>
                  <a:schemeClr val="dk1"/>
                </a:solidFill>
                <a:latin typeface="Barlow"/>
                <a:sym typeface="Barlow"/>
              </a:rPr>
              <a:t>Save as</a:t>
            </a:r>
            <a:r>
              <a:rPr lang="en-US" sz="2400">
                <a:solidFill>
                  <a:schemeClr val="dk1"/>
                </a:solidFill>
                <a:latin typeface="Barlow"/>
                <a:sym typeface="Barlow"/>
              </a:rPr>
              <a:t> type dropdown menu, scroll down and select </a:t>
            </a:r>
            <a:r>
              <a:rPr lang="en-US" sz="2400" b="1">
                <a:solidFill>
                  <a:schemeClr val="dk1"/>
                </a:solidFill>
                <a:latin typeface="Barlow"/>
                <a:sym typeface="Barlow"/>
              </a:rPr>
              <a:t>PowerPoint Show</a:t>
            </a:r>
            <a:r>
              <a:rPr lang="en-US" sz="2400">
                <a:solidFill>
                  <a:schemeClr val="dk1"/>
                </a:solidFill>
                <a:latin typeface="Barlow"/>
                <a:sym typeface="Barlow"/>
              </a:rPr>
              <a:t> (*.</a:t>
            </a:r>
            <a:r>
              <a:rPr lang="en-US" sz="2400" err="1">
                <a:solidFill>
                  <a:schemeClr val="dk1"/>
                </a:solidFill>
                <a:latin typeface="Barlow"/>
                <a:sym typeface="Barlow"/>
              </a:rPr>
              <a:t>ppsx</a:t>
            </a:r>
            <a:r>
              <a:rPr lang="en-US" sz="2400">
                <a:solidFill>
                  <a:schemeClr val="dk1"/>
                </a:solidFill>
                <a:latin typeface="Barlow"/>
                <a:sym typeface="Barlow"/>
              </a:rPr>
              <a:t>).</a:t>
            </a:r>
          </a:p>
          <a:p>
            <a:pPr marL="685783" indent="-380990">
              <a:buClr>
                <a:schemeClr val="accent2"/>
              </a:buClr>
              <a:buFont typeface="Arial" panose="020B0604020202020204" pitchFamily="34" charset="0"/>
              <a:buChar char="•"/>
            </a:pPr>
            <a:r>
              <a:rPr lang="en-US" sz="2400">
                <a:solidFill>
                  <a:schemeClr val="dk1"/>
                </a:solidFill>
                <a:latin typeface="Barlow"/>
                <a:sym typeface="Barlow"/>
              </a:rPr>
              <a:t>Click </a:t>
            </a:r>
            <a:r>
              <a:rPr lang="en-US" sz="2400" b="1">
                <a:solidFill>
                  <a:schemeClr val="dk1"/>
                </a:solidFill>
                <a:latin typeface="Barlow"/>
                <a:sym typeface="Barlow"/>
              </a:rPr>
              <a:t>Save</a:t>
            </a:r>
            <a:r>
              <a:rPr lang="en-US" sz="2400">
                <a:solidFill>
                  <a:schemeClr val="dk1"/>
                </a:solidFill>
                <a:latin typeface="Barlow"/>
                <a:sym typeface="Barlow"/>
              </a:rPr>
              <a:t>.</a:t>
            </a:r>
          </a:p>
        </p:txBody>
      </p:sp>
      <p:pic>
        <p:nvPicPr>
          <p:cNvPr id="3" name="Picture 2" descr="Screenshot of PPT's save options with an arrow pointing to PowerPoint show near the bottom of the drop-down menu. &#10;">
            <a:extLst>
              <a:ext uri="{FF2B5EF4-FFF2-40B4-BE49-F238E27FC236}">
                <a16:creationId xmlns:a16="http://schemas.microsoft.com/office/drawing/2014/main" id="{D7E78957-B43D-78A1-DE91-AB132BFE38C0}"/>
              </a:ext>
            </a:extLst>
          </p:cNvPr>
          <p:cNvPicPr>
            <a:picLocks noChangeAspect="1"/>
          </p:cNvPicPr>
          <p:nvPr/>
        </p:nvPicPr>
        <p:blipFill>
          <a:blip r:embed="rId4"/>
          <a:stretch>
            <a:fillRect/>
          </a:stretch>
        </p:blipFill>
        <p:spPr>
          <a:xfrm>
            <a:off x="5715598" y="2865970"/>
            <a:ext cx="6040975" cy="3626905"/>
          </a:xfrm>
          <a:prstGeom prst="rect">
            <a:avLst/>
          </a:prstGeom>
        </p:spPr>
      </p:pic>
    </p:spTree>
    <p:custDataLst>
      <p:tags r:id="rId1"/>
    </p:custDataLst>
    <p:extLst>
      <p:ext uri="{BB962C8B-B14F-4D97-AF65-F5344CB8AC3E}">
        <p14:creationId xmlns:p14="http://schemas.microsoft.com/office/powerpoint/2010/main" val="3772367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FD08838D-191E-B8BC-A5B5-842BCE699F4A}"/>
            </a:ext>
          </a:extLst>
        </p:cNvPr>
        <p:cNvGrpSpPr/>
        <p:nvPr/>
      </p:nvGrpSpPr>
      <p:grpSpPr>
        <a:xfrm>
          <a:off x="0" y="0"/>
          <a:ext cx="0" cy="0"/>
          <a:chOff x="0" y="0"/>
          <a:chExt cx="0" cy="0"/>
        </a:xfrm>
      </p:grpSpPr>
      <p:sp>
        <p:nvSpPr>
          <p:cNvPr id="183" name="Google Shape;183;p27">
            <a:extLst>
              <a:ext uri="{FF2B5EF4-FFF2-40B4-BE49-F238E27FC236}">
                <a16:creationId xmlns:a16="http://schemas.microsoft.com/office/drawing/2014/main" id="{9434528E-43E1-71C7-AF8C-8851B1F10F76}"/>
              </a:ext>
            </a:extLst>
          </p:cNvPr>
          <p:cNvSpPr txBox="1">
            <a:spLocks noGrp="1"/>
          </p:cNvSpPr>
          <p:nvPr>
            <p:ph type="ctrTitle"/>
          </p:nvPr>
        </p:nvSpPr>
        <p:spPr>
          <a:prstGeom prst="rect">
            <a:avLst/>
          </a:prstGeom>
          <a:noFill/>
          <a:ln>
            <a:noFill/>
          </a:ln>
        </p:spPr>
        <p:txBody>
          <a:bodyPr spcFirstLastPara="1" vert="horz" wrap="square" lIns="0" tIns="0" rIns="0" bIns="0" rtlCol="0" anchor="b" anchorCtr="0">
            <a:noAutofit/>
          </a:bodyPr>
          <a:lstStyle/>
          <a:p>
            <a:pPr>
              <a:buClr>
                <a:srgbClr val="990000"/>
              </a:buClr>
              <a:buSzPts val="1800"/>
            </a:pPr>
            <a:r>
              <a:rPr lang="en-US"/>
              <a:t>Grackle</a:t>
            </a:r>
            <a:endParaRPr/>
          </a:p>
        </p:txBody>
      </p:sp>
    </p:spTree>
    <p:custDataLst>
      <p:tags r:id="rId1"/>
    </p:custDataLst>
    <p:extLst>
      <p:ext uri="{BB962C8B-B14F-4D97-AF65-F5344CB8AC3E}">
        <p14:creationId xmlns:p14="http://schemas.microsoft.com/office/powerpoint/2010/main" val="3303025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4D7D4-2913-AF9C-DD36-FECC9A7784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134424-F4CF-D52E-A8C3-B27586F9865B}"/>
              </a:ext>
            </a:extLst>
          </p:cNvPr>
          <p:cNvSpPr>
            <a:spLocks noGrp="1"/>
          </p:cNvSpPr>
          <p:nvPr>
            <p:ph type="title"/>
          </p:nvPr>
        </p:nvSpPr>
        <p:spPr/>
        <p:txBody>
          <a:bodyPr/>
          <a:lstStyle/>
          <a:p>
            <a:pPr algn="l"/>
            <a:r>
              <a:rPr lang="en-US"/>
              <a:t>Grackle Workspace</a:t>
            </a:r>
          </a:p>
        </p:txBody>
      </p:sp>
      <p:sp>
        <p:nvSpPr>
          <p:cNvPr id="2" name="Subtitle 1">
            <a:extLst>
              <a:ext uri="{FF2B5EF4-FFF2-40B4-BE49-F238E27FC236}">
                <a16:creationId xmlns:a16="http://schemas.microsoft.com/office/drawing/2014/main" id="{D7F53E0A-FF65-F24C-2B35-688C188199C3}"/>
              </a:ext>
            </a:extLst>
          </p:cNvPr>
          <p:cNvSpPr>
            <a:spLocks noGrp="1"/>
          </p:cNvSpPr>
          <p:nvPr>
            <p:ph type="subTitle" idx="4294967295"/>
          </p:nvPr>
        </p:nvSpPr>
        <p:spPr>
          <a:xfrm>
            <a:off x="864870" y="1718894"/>
            <a:ext cx="11007725" cy="381000"/>
          </a:xfrm>
        </p:spPr>
        <p:txBody>
          <a:bodyPr/>
          <a:lstStyle/>
          <a:p>
            <a:pPr marL="0" indent="0" algn="l">
              <a:buNone/>
            </a:pPr>
            <a:r>
              <a:rPr lang="en-US" sz="2800">
                <a:latin typeface="Barlow" panose="00000500000000000000" pitchFamily="2" charset="0"/>
              </a:rPr>
              <a:t>An extension that checks Google Docs, Slides, and Sheets content</a:t>
            </a:r>
          </a:p>
        </p:txBody>
      </p:sp>
      <p:sp>
        <p:nvSpPr>
          <p:cNvPr id="3" name="Text Placeholder 2">
            <a:extLst>
              <a:ext uri="{FF2B5EF4-FFF2-40B4-BE49-F238E27FC236}">
                <a16:creationId xmlns:a16="http://schemas.microsoft.com/office/drawing/2014/main" id="{F39F41FF-E1E4-5FFB-2EDD-778A2EC38695}"/>
              </a:ext>
            </a:extLst>
          </p:cNvPr>
          <p:cNvSpPr>
            <a:spLocks noGrp="1"/>
          </p:cNvSpPr>
          <p:nvPr>
            <p:ph type="body" idx="1"/>
          </p:nvPr>
        </p:nvSpPr>
        <p:spPr>
          <a:xfrm>
            <a:off x="655320" y="2269517"/>
            <a:ext cx="10515600" cy="734005"/>
          </a:xfrm>
        </p:spPr>
        <p:txBody>
          <a:bodyPr vert="horz" wrap="square" lIns="91440" tIns="45720" rIns="91440" bIns="45720" spcCol="457200" rtlCol="0" anchor="t">
            <a:noAutofit/>
          </a:bodyPr>
          <a:lstStyle/>
          <a:p>
            <a:r>
              <a:rPr lang="en-US" sz="2667">
                <a:latin typeface="Barlow" panose="00000500000000000000" pitchFamily="2" charset="0"/>
              </a:rPr>
              <a:t>Click </a:t>
            </a:r>
            <a:r>
              <a:rPr lang="en-US" sz="2667" b="1">
                <a:latin typeface="Barlow" panose="00000500000000000000" pitchFamily="2" charset="0"/>
              </a:rPr>
              <a:t>Extensions&gt;Launch Grackle Docs </a:t>
            </a:r>
            <a:r>
              <a:rPr lang="en-US" sz="2667">
                <a:latin typeface="Barlow" panose="00000500000000000000" pitchFamily="2" charset="0"/>
              </a:rPr>
              <a:t>to open the report. </a:t>
            </a:r>
          </a:p>
        </p:txBody>
      </p:sp>
      <p:pic>
        <p:nvPicPr>
          <p:cNvPr id="4" name="Picture 3" descr="Screenshot of Step 1, displaying the Extensions drop-down menu options.">
            <a:extLst>
              <a:ext uri="{FF2B5EF4-FFF2-40B4-BE49-F238E27FC236}">
                <a16:creationId xmlns:a16="http://schemas.microsoft.com/office/drawing/2014/main" id="{787A5F53-BD78-935B-3B7B-43867E9AF5ED}"/>
              </a:ext>
            </a:extLst>
          </p:cNvPr>
          <p:cNvPicPr>
            <a:picLocks noChangeAspect="1"/>
          </p:cNvPicPr>
          <p:nvPr/>
        </p:nvPicPr>
        <p:blipFill>
          <a:blip r:embed="rId3"/>
          <a:stretch>
            <a:fillRect/>
          </a:stretch>
        </p:blipFill>
        <p:spPr>
          <a:xfrm>
            <a:off x="1108710" y="3239631"/>
            <a:ext cx="9747430" cy="3090094"/>
          </a:xfrm>
          <a:prstGeom prst="rect">
            <a:avLst/>
          </a:prstGeom>
        </p:spPr>
      </p:pic>
    </p:spTree>
    <p:custDataLst>
      <p:tags r:id="rId1"/>
    </p:custDataLst>
    <p:extLst>
      <p:ext uri="{BB962C8B-B14F-4D97-AF65-F5344CB8AC3E}">
        <p14:creationId xmlns:p14="http://schemas.microsoft.com/office/powerpoint/2010/main" val="22085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6AB4-B099-54CE-AA21-566A49AE5E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646D14-CF00-5E62-0974-F479DB4A7333}"/>
              </a:ext>
            </a:extLst>
          </p:cNvPr>
          <p:cNvSpPr>
            <a:spLocks noGrp="1"/>
          </p:cNvSpPr>
          <p:nvPr>
            <p:ph type="title"/>
          </p:nvPr>
        </p:nvSpPr>
        <p:spPr/>
        <p:txBody>
          <a:bodyPr anchor="ctr">
            <a:normAutofit/>
          </a:bodyPr>
          <a:lstStyle/>
          <a:p>
            <a:r>
              <a:rPr lang="en-US"/>
              <a:t>Grackle Cont’d</a:t>
            </a:r>
          </a:p>
        </p:txBody>
      </p:sp>
      <p:sp>
        <p:nvSpPr>
          <p:cNvPr id="7" name="Text Placeholder 6">
            <a:extLst>
              <a:ext uri="{FF2B5EF4-FFF2-40B4-BE49-F238E27FC236}">
                <a16:creationId xmlns:a16="http://schemas.microsoft.com/office/drawing/2014/main" id="{513B7209-EE27-27F8-E1C7-6D3142B60259}"/>
              </a:ext>
            </a:extLst>
          </p:cNvPr>
          <p:cNvSpPr>
            <a:spLocks noGrp="1"/>
          </p:cNvSpPr>
          <p:nvPr>
            <p:ph type="body" idx="1"/>
          </p:nvPr>
        </p:nvSpPr>
        <p:spPr>
          <a:xfrm>
            <a:off x="838200" y="1458373"/>
            <a:ext cx="7509510" cy="4687732"/>
          </a:xfrm>
        </p:spPr>
        <p:txBody>
          <a:bodyPr>
            <a:normAutofit/>
          </a:bodyPr>
          <a:lstStyle/>
          <a:p>
            <a:pPr marL="380990" indent="-380990">
              <a:buFont typeface="Arial" panose="020B0604020202020204" pitchFamily="34" charset="0"/>
              <a:buChar char="•"/>
            </a:pPr>
            <a:r>
              <a:rPr lang="en-US" sz="2800" b="1">
                <a:latin typeface="Barlow" panose="00000500000000000000" pitchFamily="2" charset="0"/>
              </a:rPr>
              <a:t>What Grackle Workspace does:</a:t>
            </a:r>
          </a:p>
          <a:p>
            <a:pPr marL="807700" lvl="1" indent="-380990">
              <a:buFont typeface="Arial" panose="020B0604020202020204" pitchFamily="34" charset="0"/>
              <a:buChar char="•"/>
            </a:pPr>
            <a:r>
              <a:rPr lang="en-US" sz="2000">
                <a:latin typeface="Barlow" panose="00000500000000000000" pitchFamily="2" charset="0"/>
              </a:rPr>
              <a:t>Checks Google Doc for accessibility issues against technical standards (e.g., WCAG) and offers “recommended” remediations</a:t>
            </a:r>
          </a:p>
          <a:p>
            <a:pPr marL="807700" lvl="1" indent="-380990">
              <a:buFont typeface="Arial" panose="020B0604020202020204" pitchFamily="34" charset="0"/>
              <a:buChar char="•"/>
            </a:pPr>
            <a:r>
              <a:rPr lang="en-US" sz="2000">
                <a:latin typeface="Barlow" panose="00000500000000000000" pitchFamily="2" charset="0"/>
              </a:rPr>
              <a:t>Offers step-by-step guidance or "click-and-fix" tools to resolve issues</a:t>
            </a:r>
          </a:p>
          <a:p>
            <a:pPr marL="807700" lvl="1" indent="-380990">
              <a:buFont typeface="Arial" panose="020B0604020202020204" pitchFamily="34" charset="0"/>
              <a:buChar char="•"/>
            </a:pPr>
            <a:r>
              <a:rPr lang="en-US" sz="2000">
                <a:latin typeface="Barlow" panose="00000500000000000000" pitchFamily="2" charset="0"/>
              </a:rPr>
              <a:t>Allows you to create a PDF that preserves the accessibility information</a:t>
            </a:r>
          </a:p>
          <a:p>
            <a:pPr marL="380990" indent="-380990">
              <a:buFont typeface="Arial" panose="020B0604020202020204" pitchFamily="34" charset="0"/>
              <a:buChar char="•"/>
            </a:pPr>
            <a:r>
              <a:rPr lang="en-US" sz="2800" b="1">
                <a:latin typeface="Barlow" panose="00000500000000000000" pitchFamily="2" charset="0"/>
              </a:rPr>
              <a:t>What Grackle Workspace does NOT do:</a:t>
            </a:r>
          </a:p>
          <a:p>
            <a:pPr marL="807700" lvl="1" indent="-380990">
              <a:buFont typeface="Arial" panose="020B0604020202020204" pitchFamily="34" charset="0"/>
              <a:buChar char="•"/>
            </a:pPr>
            <a:r>
              <a:rPr lang="en-US" sz="2000">
                <a:latin typeface="Barlow" panose="00000500000000000000" pitchFamily="2" charset="0"/>
              </a:rPr>
              <a:t>Fix all errors automatically</a:t>
            </a:r>
          </a:p>
          <a:p>
            <a:pPr marL="807700" lvl="1" indent="-380990">
              <a:buFont typeface="Arial" panose="020B0604020202020204" pitchFamily="34" charset="0"/>
              <a:buChar char="•"/>
            </a:pPr>
            <a:r>
              <a:rPr lang="en-US" sz="2000">
                <a:latin typeface="Barlow" panose="00000500000000000000" pitchFamily="2" charset="0"/>
              </a:rPr>
              <a:t>Scan non-Google files</a:t>
            </a:r>
          </a:p>
          <a:p>
            <a:pPr marL="807700" lvl="1" indent="-380990">
              <a:buFont typeface="Arial" panose="020B0604020202020204" pitchFamily="34" charset="0"/>
              <a:buChar char="•"/>
            </a:pPr>
            <a:r>
              <a:rPr lang="en-US" sz="2000">
                <a:latin typeface="Barlow" panose="00000500000000000000" pitchFamily="2" charset="0"/>
              </a:rPr>
              <a:t>Check the accuracy of alt text, heading structure, links, etc.</a:t>
            </a:r>
            <a:endParaRPr lang="en-US">
              <a:latin typeface="Barlow" panose="00000500000000000000" pitchFamily="2" charset="0"/>
            </a:endParaRPr>
          </a:p>
        </p:txBody>
      </p:sp>
      <p:pic>
        <p:nvPicPr>
          <p:cNvPr id="9" name="Picture 8" descr="Grackle Docs report in a Google Doc, including criteria listed and an indicator of whether it passes or fails accessibility standards. ">
            <a:extLst>
              <a:ext uri="{FF2B5EF4-FFF2-40B4-BE49-F238E27FC236}">
                <a16:creationId xmlns:a16="http://schemas.microsoft.com/office/drawing/2014/main" id="{2576DEA3-D86C-129D-BEB3-01F5EDD42E93}"/>
              </a:ext>
            </a:extLst>
          </p:cNvPr>
          <p:cNvPicPr>
            <a:picLocks noChangeAspect="1"/>
          </p:cNvPicPr>
          <p:nvPr/>
        </p:nvPicPr>
        <p:blipFill>
          <a:blip r:embed="rId3"/>
          <a:srcRect t="2883" r="-1" b="8277"/>
          <a:stretch>
            <a:fillRect/>
          </a:stretch>
        </p:blipFill>
        <p:spPr>
          <a:xfrm>
            <a:off x="8347710" y="1458372"/>
            <a:ext cx="3234689" cy="4561428"/>
          </a:xfrm>
          <a:prstGeom prst="rect">
            <a:avLst/>
          </a:prstGeom>
          <a:noFill/>
        </p:spPr>
      </p:pic>
      <p:sp>
        <p:nvSpPr>
          <p:cNvPr id="14" name="Slide Number Placeholder 3">
            <a:extLst>
              <a:ext uri="{FF2B5EF4-FFF2-40B4-BE49-F238E27FC236}">
                <a16:creationId xmlns:a16="http://schemas.microsoft.com/office/drawing/2014/main" id="{24113F30-7584-9E38-52FB-D7190EAAFFCE}"/>
              </a:ext>
            </a:extLst>
          </p:cNvPr>
          <p:cNvSpPr>
            <a:spLocks noGrp="1"/>
          </p:cNvSpPr>
          <p:nvPr>
            <p:ph type="sldNum" idx="12"/>
          </p:nvPr>
        </p:nvSpPr>
        <p:spPr/>
        <p:txBody>
          <a:bodyPr/>
          <a:lstStyle/>
          <a:p>
            <a:pPr>
              <a:spcAft>
                <a:spcPts val="600"/>
              </a:spcAft>
            </a:pPr>
            <a:fld id="{89CCCE05-3D73-C342-87D0-B1A1DCD155BB}" type="slidenum">
              <a:rPr lang="en-US" smtClean="0"/>
              <a:pPr>
                <a:spcAft>
                  <a:spcPts val="600"/>
                </a:spcAft>
              </a:pPr>
              <a:t>28</a:t>
            </a:fld>
            <a:endParaRPr lang="en-US"/>
          </a:p>
        </p:txBody>
      </p:sp>
    </p:spTree>
    <p:custDataLst>
      <p:tags r:id="rId1"/>
    </p:custDataLst>
    <p:extLst>
      <p:ext uri="{BB962C8B-B14F-4D97-AF65-F5344CB8AC3E}">
        <p14:creationId xmlns:p14="http://schemas.microsoft.com/office/powerpoint/2010/main" val="737840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E57189-E996-A7E0-5CED-DBD46A62B302}"/>
              </a:ext>
            </a:extLst>
          </p:cNvPr>
          <p:cNvSpPr>
            <a:spLocks noGrp="1"/>
          </p:cNvSpPr>
          <p:nvPr>
            <p:ph type="ctrTitle"/>
          </p:nvPr>
        </p:nvSpPr>
        <p:spPr/>
        <p:txBody>
          <a:bodyPr/>
          <a:lstStyle/>
          <a:p>
            <a:r>
              <a:rPr lang="en-US"/>
              <a:t>Video</a:t>
            </a:r>
          </a:p>
        </p:txBody>
      </p:sp>
    </p:spTree>
    <p:custDataLst>
      <p:tags r:id="rId1"/>
    </p:custDataLst>
    <p:extLst>
      <p:ext uri="{BB962C8B-B14F-4D97-AF65-F5344CB8AC3E}">
        <p14:creationId xmlns:p14="http://schemas.microsoft.com/office/powerpoint/2010/main" val="215558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1AF6D5-6C3E-27D8-628C-07D52E93AA71}"/>
              </a:ext>
            </a:extLst>
          </p:cNvPr>
          <p:cNvSpPr>
            <a:spLocks noGrp="1"/>
          </p:cNvSpPr>
          <p:nvPr>
            <p:ph type="ctrTitle"/>
          </p:nvPr>
        </p:nvSpPr>
        <p:spPr>
          <a:xfrm>
            <a:off x="838199" y="1785520"/>
            <a:ext cx="7532077" cy="2387600"/>
          </a:xfrm>
        </p:spPr>
        <p:txBody>
          <a:bodyPr/>
          <a:lstStyle/>
          <a:p>
            <a:r>
              <a:rPr lang="en-US"/>
              <a:t>Microsoft Tools Overview</a:t>
            </a:r>
          </a:p>
        </p:txBody>
      </p:sp>
      <p:sp>
        <p:nvSpPr>
          <p:cNvPr id="3" name="Slide Number Placeholder 2">
            <a:extLst>
              <a:ext uri="{FF2B5EF4-FFF2-40B4-BE49-F238E27FC236}">
                <a16:creationId xmlns:a16="http://schemas.microsoft.com/office/drawing/2014/main" id="{E6049CF5-BE5C-3F2E-C407-D94AD989DFE5}"/>
              </a:ext>
            </a:extLst>
          </p:cNvPr>
          <p:cNvSpPr>
            <a:spLocks noGrp="1"/>
          </p:cNvSpPr>
          <p:nvPr>
            <p:ph type="sldNum" idx="4294967295"/>
          </p:nvPr>
        </p:nvSpPr>
        <p:spPr>
          <a:xfrm>
            <a:off x="9448800" y="6356350"/>
            <a:ext cx="2743200" cy="366713"/>
          </a:xfrm>
        </p:spPr>
        <p:txBody>
          <a:bodyPr/>
          <a:lstStyle/>
          <a:p>
            <a:fld id="{00000000-1234-1234-1234-123412341234}" type="slidenum">
              <a:rPr lang="en-US" smtClean="0"/>
              <a:pPr/>
              <a:t>3</a:t>
            </a:fld>
            <a:endParaRPr lang="en-US"/>
          </a:p>
        </p:txBody>
      </p:sp>
    </p:spTree>
    <p:custDataLst>
      <p:tags r:id="rId1"/>
    </p:custDataLst>
    <p:extLst>
      <p:ext uri="{BB962C8B-B14F-4D97-AF65-F5344CB8AC3E}">
        <p14:creationId xmlns:p14="http://schemas.microsoft.com/office/powerpoint/2010/main" val="3828312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3679A6-51EA-BDBC-4AC7-22686826B69C}"/>
              </a:ext>
            </a:extLst>
          </p:cNvPr>
          <p:cNvSpPr>
            <a:spLocks noGrp="1"/>
          </p:cNvSpPr>
          <p:nvPr>
            <p:ph type="title"/>
          </p:nvPr>
        </p:nvSpPr>
        <p:spPr/>
        <p:txBody>
          <a:bodyPr/>
          <a:lstStyle/>
          <a:p>
            <a:pPr algn="l"/>
            <a:r>
              <a:rPr lang="en-US"/>
              <a:t>Multimedia</a:t>
            </a:r>
          </a:p>
        </p:txBody>
      </p:sp>
      <p:sp>
        <p:nvSpPr>
          <p:cNvPr id="3" name="Text Placeholder 2">
            <a:extLst>
              <a:ext uri="{FF2B5EF4-FFF2-40B4-BE49-F238E27FC236}">
                <a16:creationId xmlns:a16="http://schemas.microsoft.com/office/drawing/2014/main" id="{2AA92A97-E2F3-0653-164A-0FB7E1E0A2A0}"/>
              </a:ext>
            </a:extLst>
          </p:cNvPr>
          <p:cNvSpPr>
            <a:spLocks noGrp="1"/>
          </p:cNvSpPr>
          <p:nvPr>
            <p:ph type="body" idx="1"/>
          </p:nvPr>
        </p:nvSpPr>
        <p:spPr/>
        <p:txBody>
          <a:bodyPr vert="horz" wrap="square" lIns="91440" tIns="45720" rIns="91440" bIns="45720" spcCol="457200" rtlCol="0" anchor="t">
            <a:noAutofit/>
          </a:bodyPr>
          <a:lstStyle/>
          <a:p>
            <a:pPr marL="457189" indent="-457189">
              <a:buFont typeface="+mj-lt"/>
              <a:buAutoNum type="arabicPeriod"/>
            </a:pPr>
            <a:r>
              <a:rPr lang="en-US" sz="2400">
                <a:latin typeface="Barlow" panose="00000500000000000000" pitchFamily="2" charset="0"/>
              </a:rPr>
              <a:t>Do not use blinking or flashing multimedia.</a:t>
            </a:r>
          </a:p>
          <a:p>
            <a:pPr marL="883898" lvl="1" indent="-457189">
              <a:buFont typeface="+mj-lt"/>
              <a:buAutoNum type="arabicPeriod"/>
            </a:pPr>
            <a:r>
              <a:rPr lang="en-US" sz="2133">
                <a:latin typeface="Barlow" panose="00000500000000000000" pitchFamily="2" charset="0"/>
              </a:rPr>
              <a:t>It can cause seizures in individuals with photo-sensitivity. </a:t>
            </a:r>
          </a:p>
          <a:p>
            <a:pPr marL="457189" indent="-457189">
              <a:buFont typeface="+mj-lt"/>
              <a:buAutoNum type="arabicPeriod"/>
            </a:pPr>
            <a:r>
              <a:rPr lang="en-US">
                <a:latin typeface="Barlow" panose="00000500000000000000" pitchFamily="2" charset="0"/>
              </a:rPr>
              <a:t>Use animation when it helps convey a concept; not to draw attention to an unchanging object. </a:t>
            </a:r>
          </a:p>
          <a:p>
            <a:pPr marL="457189" indent="-457189">
              <a:buFont typeface="+mj-lt"/>
              <a:buAutoNum type="arabicPeriod"/>
            </a:pPr>
            <a:r>
              <a:rPr lang="en-US" sz="2400">
                <a:latin typeface="Barlow" panose="00000500000000000000" pitchFamily="2" charset="0"/>
              </a:rPr>
              <a:t>Check that all videos (e.g., YouTube, </a:t>
            </a:r>
            <a:r>
              <a:rPr lang="en-US" sz="2400" err="1">
                <a:latin typeface="Barlow" panose="00000500000000000000" pitchFamily="2" charset="0"/>
              </a:rPr>
              <a:t>TedTalks</a:t>
            </a:r>
            <a:r>
              <a:rPr lang="en-US" sz="2400">
                <a:latin typeface="Barlow" panose="00000500000000000000" pitchFamily="2" charset="0"/>
              </a:rPr>
              <a:t>) have closed captions and all audio-only content (e.g., podcasts) have transcripts.  </a:t>
            </a:r>
          </a:p>
          <a:p>
            <a:pPr marL="457189" indent="-457189">
              <a:buFont typeface="+mj-lt"/>
              <a:buAutoNum type="arabicPeriod"/>
            </a:pPr>
            <a:r>
              <a:rPr lang="en-US" sz="2333">
                <a:latin typeface="Barlow" panose="00000500000000000000" pitchFamily="2" charset="0"/>
              </a:rPr>
              <a:t>Check captions and transcripts for accuracy (at least 98% minimum). </a:t>
            </a:r>
          </a:p>
          <a:p>
            <a:pPr marL="457189" indent="-457189">
              <a:buFont typeface="+mj-lt"/>
              <a:buAutoNum type="arabicPeriod"/>
            </a:pPr>
            <a:r>
              <a:rPr lang="en-US" sz="2400">
                <a:latin typeface="Barlow" panose="00000500000000000000" pitchFamily="2" charset="0"/>
              </a:rPr>
              <a:t>Do not set videos to automatically play when a page loads.</a:t>
            </a:r>
          </a:p>
          <a:p>
            <a:pPr marL="883898" lvl="1" indent="-457189">
              <a:buFont typeface="+mj-lt"/>
              <a:buAutoNum type="arabicPeriod"/>
            </a:pPr>
            <a:r>
              <a:rPr lang="en-US" sz="2133">
                <a:latin typeface="Barlow" panose="00000500000000000000" pitchFamily="2" charset="0"/>
              </a:rPr>
              <a:t>Users need to be able to control the player.</a:t>
            </a:r>
          </a:p>
        </p:txBody>
      </p:sp>
    </p:spTree>
    <p:custDataLst>
      <p:tags r:id="rId1"/>
    </p:custDataLst>
    <p:extLst>
      <p:ext uri="{BB962C8B-B14F-4D97-AF65-F5344CB8AC3E}">
        <p14:creationId xmlns:p14="http://schemas.microsoft.com/office/powerpoint/2010/main" val="399733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87F9C-40BF-262C-C5A6-02078CB172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1C5CDD-EDD7-5312-8DBA-8EE0AD0749DC}"/>
              </a:ext>
            </a:extLst>
          </p:cNvPr>
          <p:cNvSpPr>
            <a:spLocks noGrp="1"/>
          </p:cNvSpPr>
          <p:nvPr>
            <p:ph type="title"/>
          </p:nvPr>
        </p:nvSpPr>
        <p:spPr/>
        <p:txBody>
          <a:bodyPr/>
          <a:lstStyle/>
          <a:p>
            <a:pPr algn="l"/>
            <a:r>
              <a:rPr lang="en-US"/>
              <a:t>Where to Host Videos</a:t>
            </a:r>
          </a:p>
        </p:txBody>
      </p:sp>
      <p:sp>
        <p:nvSpPr>
          <p:cNvPr id="3" name="Text Placeholder 2">
            <a:extLst>
              <a:ext uri="{FF2B5EF4-FFF2-40B4-BE49-F238E27FC236}">
                <a16:creationId xmlns:a16="http://schemas.microsoft.com/office/drawing/2014/main" id="{E2934F04-8B6F-CFE5-A4F0-877F95253EB3}"/>
              </a:ext>
            </a:extLst>
          </p:cNvPr>
          <p:cNvSpPr>
            <a:spLocks noGrp="1"/>
          </p:cNvSpPr>
          <p:nvPr>
            <p:ph type="body" idx="1"/>
          </p:nvPr>
        </p:nvSpPr>
        <p:spPr>
          <a:xfrm>
            <a:off x="838200" y="1888067"/>
            <a:ext cx="4962264" cy="4258037"/>
          </a:xfrm>
        </p:spPr>
        <p:txBody>
          <a:bodyPr vert="horz" wrap="square" lIns="91440" tIns="45720" rIns="91440" bIns="45720" spcCol="457200" rtlCol="0" anchor="t">
            <a:noAutofit/>
          </a:bodyPr>
          <a:lstStyle/>
          <a:p>
            <a:pPr marL="457189" indent="-457189">
              <a:buFont typeface="+mj-lt"/>
              <a:buAutoNum type="arabicPeriod"/>
            </a:pPr>
            <a:r>
              <a:rPr lang="en-US">
                <a:latin typeface="Barlow" panose="00000500000000000000" pitchFamily="2" charset="0"/>
              </a:rPr>
              <a:t>Use Echo360, the university’s video hosting platform:</a:t>
            </a:r>
          </a:p>
          <a:p>
            <a:pPr marL="457189" indent="-457189">
              <a:buFont typeface="+mj-lt"/>
              <a:buAutoNum type="arabicPeriod"/>
            </a:pPr>
            <a:r>
              <a:rPr lang="en-US"/>
              <a:t>Transcripts are auto-generated for all videos and need to be checked for accuracy manually in the </a:t>
            </a:r>
            <a:r>
              <a:rPr lang="en-US" b="1"/>
              <a:t>Edit Transcript </a:t>
            </a:r>
            <a:r>
              <a:rPr lang="en-US"/>
              <a:t>menu. </a:t>
            </a:r>
          </a:p>
          <a:p>
            <a:pPr marL="457189" indent="-457189">
              <a:buFont typeface="+mj-lt"/>
              <a:buAutoNum type="arabicPeriod"/>
            </a:pPr>
            <a:r>
              <a:rPr lang="en-US">
                <a:latin typeface="Barlow" panose="00000500000000000000" pitchFamily="2" charset="0"/>
              </a:rPr>
              <a:t>Once you’ve checked your transcripts, you need to publish them by clicking the </a:t>
            </a:r>
            <a:r>
              <a:rPr lang="en-US" b="1">
                <a:latin typeface="Barlow" panose="00000500000000000000" pitchFamily="2" charset="0"/>
              </a:rPr>
              <a:t>Apply to CC</a:t>
            </a:r>
            <a:r>
              <a:rPr lang="en-US">
                <a:latin typeface="Barlow" panose="00000500000000000000" pitchFamily="2" charset="0"/>
              </a:rPr>
              <a:t> button. </a:t>
            </a:r>
          </a:p>
        </p:txBody>
      </p:sp>
      <p:pic>
        <p:nvPicPr>
          <p:cNvPr id="4" name="Picture 3" descr="Screenshot of Echo360 with an arrow indicating the Apply to CC button at the top of the transcript editor.">
            <a:extLst>
              <a:ext uri="{FF2B5EF4-FFF2-40B4-BE49-F238E27FC236}">
                <a16:creationId xmlns:a16="http://schemas.microsoft.com/office/drawing/2014/main" id="{36DB6C1F-DA02-1086-67B1-DACEBC225CA8}"/>
              </a:ext>
            </a:extLst>
          </p:cNvPr>
          <p:cNvPicPr>
            <a:picLocks noChangeAspect="1"/>
          </p:cNvPicPr>
          <p:nvPr/>
        </p:nvPicPr>
        <p:blipFill>
          <a:blip r:embed="rId3"/>
          <a:stretch>
            <a:fillRect/>
          </a:stretch>
        </p:blipFill>
        <p:spPr>
          <a:xfrm>
            <a:off x="5915025" y="2235122"/>
            <a:ext cx="6083096" cy="2782925"/>
          </a:xfrm>
          <a:prstGeom prst="rect">
            <a:avLst/>
          </a:prstGeom>
        </p:spPr>
      </p:pic>
    </p:spTree>
    <p:custDataLst>
      <p:tags r:id="rId1"/>
    </p:custDataLst>
    <p:extLst>
      <p:ext uri="{BB962C8B-B14F-4D97-AF65-F5344CB8AC3E}">
        <p14:creationId xmlns:p14="http://schemas.microsoft.com/office/powerpoint/2010/main" val="3428811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AFA59-4620-CFE4-772E-9A731739BA7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C5F0627-D06D-2B2A-DA96-739F67641719}"/>
              </a:ext>
            </a:extLst>
          </p:cNvPr>
          <p:cNvSpPr>
            <a:spLocks noGrp="1"/>
          </p:cNvSpPr>
          <p:nvPr>
            <p:ph type="ctrTitle"/>
          </p:nvPr>
        </p:nvSpPr>
        <p:spPr/>
        <p:txBody>
          <a:bodyPr/>
          <a:lstStyle/>
          <a:p>
            <a:r>
              <a:rPr lang="en-US"/>
              <a:t>Web &amp; Third-party Content</a:t>
            </a:r>
          </a:p>
        </p:txBody>
      </p:sp>
    </p:spTree>
    <p:custDataLst>
      <p:tags r:id="rId1"/>
    </p:custDataLst>
    <p:extLst>
      <p:ext uri="{BB962C8B-B14F-4D97-AF65-F5344CB8AC3E}">
        <p14:creationId xmlns:p14="http://schemas.microsoft.com/office/powerpoint/2010/main" val="28006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3679A6-51EA-BDBC-4AC7-22686826B69C}"/>
              </a:ext>
            </a:extLst>
          </p:cNvPr>
          <p:cNvSpPr>
            <a:spLocks noGrp="1"/>
          </p:cNvSpPr>
          <p:nvPr>
            <p:ph type="title"/>
          </p:nvPr>
        </p:nvSpPr>
        <p:spPr/>
        <p:txBody>
          <a:bodyPr/>
          <a:lstStyle/>
          <a:p>
            <a:pPr algn="l"/>
            <a:r>
              <a:rPr lang="en-US"/>
              <a:t>Exceptions to Title II</a:t>
            </a:r>
          </a:p>
        </p:txBody>
      </p:sp>
      <p:sp>
        <p:nvSpPr>
          <p:cNvPr id="2" name="Subtitle 1">
            <a:extLst>
              <a:ext uri="{FF2B5EF4-FFF2-40B4-BE49-F238E27FC236}">
                <a16:creationId xmlns:a16="http://schemas.microsoft.com/office/drawing/2014/main" id="{47FD47E9-6DF3-50A6-37A8-E3FF4D6FDC5F}"/>
              </a:ext>
            </a:extLst>
          </p:cNvPr>
          <p:cNvSpPr>
            <a:spLocks noGrp="1"/>
          </p:cNvSpPr>
          <p:nvPr>
            <p:ph type="body" idx="1"/>
          </p:nvPr>
        </p:nvSpPr>
        <p:spPr>
          <a:xfrm>
            <a:off x="838200" y="1690688"/>
            <a:ext cx="10515600" cy="752263"/>
          </a:xfrm>
        </p:spPr>
        <p:txBody>
          <a:bodyPr/>
          <a:lstStyle/>
          <a:p>
            <a:pPr algn="l"/>
            <a:r>
              <a:rPr lang="en-US" b="1"/>
              <a:t>Only Applies to Content Published Prior to April 2024 Rule</a:t>
            </a:r>
          </a:p>
        </p:txBody>
      </p:sp>
      <p:sp>
        <p:nvSpPr>
          <p:cNvPr id="6" name="TextBox 5">
            <a:extLst>
              <a:ext uri="{FF2B5EF4-FFF2-40B4-BE49-F238E27FC236}">
                <a16:creationId xmlns:a16="http://schemas.microsoft.com/office/drawing/2014/main" id="{9D074F49-7E22-18B8-23D1-487B2CF2ECE6}"/>
              </a:ext>
            </a:extLst>
          </p:cNvPr>
          <p:cNvSpPr txBox="1"/>
          <p:nvPr/>
        </p:nvSpPr>
        <p:spPr>
          <a:xfrm>
            <a:off x="838200" y="2225100"/>
            <a:ext cx="10706100" cy="4154984"/>
          </a:xfrm>
          <a:prstGeom prst="rect">
            <a:avLst/>
          </a:prstGeom>
          <a:noFill/>
        </p:spPr>
        <p:txBody>
          <a:bodyPr wrap="square">
            <a:spAutoFit/>
          </a:bodyPr>
          <a:lstStyle/>
          <a:p>
            <a:pPr marL="285750" indent="-285750">
              <a:buFont typeface="Arial" panose="020B0604020202020204" pitchFamily="34" charset="0"/>
              <a:buChar char="•"/>
            </a:pPr>
            <a:r>
              <a:rPr lang="en-US" sz="2400">
                <a:latin typeface="Barlow" panose="00000500000000000000" pitchFamily="2" charset="0"/>
              </a:rPr>
              <a:t>Sections of sites clearly identified as an "Archive" of old data.</a:t>
            </a:r>
          </a:p>
          <a:p>
            <a:pPr marL="742950" lvl="1" indent="-285750">
              <a:buFont typeface="Arial" panose="020B0604020202020204" pitchFamily="34" charset="0"/>
              <a:buChar char="•"/>
            </a:pPr>
            <a:r>
              <a:rPr lang="en-US" sz="2400">
                <a:latin typeface="Barlow" panose="00000500000000000000" pitchFamily="2" charset="0"/>
              </a:rPr>
              <a:t>Example: a news article or press release published in  2018. </a:t>
            </a:r>
          </a:p>
          <a:p>
            <a:pPr marL="285750" indent="-285750">
              <a:buFont typeface="Arial" panose="020B0604020202020204" pitchFamily="34" charset="0"/>
              <a:buChar char="•"/>
            </a:pPr>
            <a:r>
              <a:rPr lang="en-US" sz="2400">
                <a:latin typeface="Barlow" panose="00000500000000000000" pitchFamily="2" charset="0"/>
              </a:rPr>
              <a:t>Pre-existing electronic documents no longer used by users. </a:t>
            </a:r>
          </a:p>
          <a:p>
            <a:pPr marL="742950" lvl="1" indent="-285750">
              <a:buFont typeface="Arial" panose="020B0604020202020204" pitchFamily="34" charset="0"/>
              <a:buChar char="•"/>
            </a:pPr>
            <a:r>
              <a:rPr lang="en-US" sz="2400">
                <a:latin typeface="Barlow" panose="00000500000000000000" pitchFamily="2" charset="0"/>
              </a:rPr>
              <a:t>Examples: a flyer from a 2019 event.</a:t>
            </a:r>
          </a:p>
          <a:p>
            <a:pPr marL="285750" indent="-285750">
              <a:buFont typeface="Arial" panose="020B0604020202020204" pitchFamily="34" charset="0"/>
              <a:buChar char="•"/>
            </a:pPr>
            <a:r>
              <a:rPr lang="en-US" sz="2400">
                <a:latin typeface="Barlow" panose="00000500000000000000" pitchFamily="2" charset="0"/>
              </a:rPr>
              <a:t>Content posted by a third-party to an entity’s site.</a:t>
            </a:r>
          </a:p>
          <a:p>
            <a:pPr marL="742950" lvl="1" indent="-285750">
              <a:buFont typeface="Arial" panose="020B0604020202020204" pitchFamily="34" charset="0"/>
              <a:buChar char="•"/>
            </a:pPr>
            <a:r>
              <a:rPr lang="en-US" sz="2400">
                <a:latin typeface="Barlow" panose="00000500000000000000" pitchFamily="2" charset="0"/>
              </a:rPr>
              <a:t>Example: a student posting to a discussion on Brightspace. </a:t>
            </a:r>
          </a:p>
          <a:p>
            <a:pPr marL="285750" indent="-285750">
              <a:buFont typeface="Arial" panose="020B0604020202020204" pitchFamily="34" charset="0"/>
              <a:buChar char="•"/>
            </a:pPr>
            <a:r>
              <a:rPr lang="en-US" sz="2400">
                <a:latin typeface="Barlow" panose="00000500000000000000" pitchFamily="2" charset="0"/>
              </a:rPr>
              <a:t>Password-protected Word, presentation, PDF, or spreadsheet files (does not apply to other file types or code).</a:t>
            </a:r>
          </a:p>
          <a:p>
            <a:pPr marL="742950" lvl="1" indent="-285750">
              <a:buFont typeface="Arial" panose="020B0604020202020204" pitchFamily="34" charset="0"/>
              <a:buChar char="•"/>
            </a:pPr>
            <a:r>
              <a:rPr lang="en-US" sz="2400">
                <a:latin typeface="Barlow" panose="00000500000000000000" pitchFamily="2" charset="0"/>
              </a:rPr>
              <a:t>Example: a water bill in PDF format meant for a specific customer. </a:t>
            </a:r>
          </a:p>
          <a:p>
            <a:pPr marL="285750" indent="-285750">
              <a:buFont typeface="Arial" panose="020B0604020202020204" pitchFamily="34" charset="0"/>
              <a:buChar char="•"/>
            </a:pPr>
            <a:r>
              <a:rPr lang="en-US" sz="2400">
                <a:latin typeface="Barlow" panose="00000500000000000000" pitchFamily="2" charset="0"/>
              </a:rPr>
              <a:t>Pre-existing Social Media posts.</a:t>
            </a:r>
          </a:p>
          <a:p>
            <a:pPr marL="742950" lvl="1" indent="-285750">
              <a:buFont typeface="Arial" panose="020B0604020202020204" pitchFamily="34" charset="0"/>
              <a:buChar char="•"/>
            </a:pPr>
            <a:r>
              <a:rPr lang="en-US" sz="2400">
                <a:latin typeface="Barlow" panose="00000500000000000000" pitchFamily="2" charset="0"/>
              </a:rPr>
              <a:t>Example: a tweet from 2017 about a class cancellation.</a:t>
            </a:r>
          </a:p>
        </p:txBody>
      </p:sp>
    </p:spTree>
    <p:custDataLst>
      <p:tags r:id="rId1"/>
    </p:custDataLst>
    <p:extLst>
      <p:ext uri="{BB962C8B-B14F-4D97-AF65-F5344CB8AC3E}">
        <p14:creationId xmlns:p14="http://schemas.microsoft.com/office/powerpoint/2010/main" val="2634598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2CB04-F6EF-9B77-C32A-B2A1EB0027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6AD2E02-B033-97FD-210D-F9711673B4E9}"/>
              </a:ext>
            </a:extLst>
          </p:cNvPr>
          <p:cNvSpPr>
            <a:spLocks noGrp="1"/>
          </p:cNvSpPr>
          <p:nvPr>
            <p:ph type="title"/>
          </p:nvPr>
        </p:nvSpPr>
        <p:spPr/>
        <p:txBody>
          <a:bodyPr/>
          <a:lstStyle/>
          <a:p>
            <a:pPr algn="l"/>
            <a:r>
              <a:rPr lang="en-US"/>
              <a:t>Check Website Accessibility - Bookmarklets</a:t>
            </a:r>
          </a:p>
        </p:txBody>
      </p:sp>
      <p:sp>
        <p:nvSpPr>
          <p:cNvPr id="2" name="Subtitle 1">
            <a:extLst>
              <a:ext uri="{FF2B5EF4-FFF2-40B4-BE49-F238E27FC236}">
                <a16:creationId xmlns:a16="http://schemas.microsoft.com/office/drawing/2014/main" id="{0D31DC52-1F95-06EE-48CC-5548AB75885E}"/>
              </a:ext>
            </a:extLst>
          </p:cNvPr>
          <p:cNvSpPr>
            <a:spLocks noGrp="1"/>
          </p:cNvSpPr>
          <p:nvPr>
            <p:ph type="body" idx="1"/>
          </p:nvPr>
        </p:nvSpPr>
        <p:spPr>
          <a:xfrm>
            <a:off x="838200" y="1888067"/>
            <a:ext cx="10515600" cy="4223596"/>
          </a:xfrm>
        </p:spPr>
        <p:txBody>
          <a:bodyPr/>
          <a:lstStyle/>
          <a:p>
            <a:pPr marL="647700" indent="-342900">
              <a:buFont typeface="Barlow"/>
              <a:buChar char="•"/>
            </a:pPr>
            <a:r>
              <a:rPr lang="en-US">
                <a:latin typeface="Barlow"/>
              </a:rPr>
              <a:t>A great resource to check for web accessibility is this </a:t>
            </a:r>
            <a:r>
              <a:rPr lang="en-US">
                <a:latin typeface="Barlow"/>
                <a:hlinkClick r:id="rId4"/>
              </a:rPr>
              <a:t>bookmarklets webpage</a:t>
            </a:r>
            <a:r>
              <a:rPr lang="en-US">
                <a:latin typeface="Barlow"/>
              </a:rPr>
              <a:t>.</a:t>
            </a:r>
            <a:endParaRPr lang="en-US">
              <a:hlinkClick r:id="" action="ppaction://noaction"/>
            </a:endParaRPr>
          </a:p>
          <a:p>
            <a:pPr marL="647700" indent="-342900">
              <a:buFont typeface="Barlow"/>
              <a:buChar char="•"/>
            </a:pPr>
            <a:r>
              <a:rPr lang="en-US">
                <a:latin typeface="Barlow"/>
              </a:rPr>
              <a:t>These allow testing for many specific elements of webpages, are free resources, and are easily activated. </a:t>
            </a:r>
            <a:endParaRPr lang="en-US"/>
          </a:p>
          <a:p>
            <a:pPr marL="647700" indent="-342900">
              <a:buFont typeface="Barlow"/>
              <a:buChar char="•"/>
            </a:pPr>
            <a:r>
              <a:rPr lang="en-US">
                <a:latin typeface="Barlow"/>
              </a:rPr>
              <a:t>Another great resource is </a:t>
            </a:r>
            <a:r>
              <a:rPr lang="en-US">
                <a:latin typeface="Barlow"/>
                <a:hlinkClick r:id="rId5"/>
              </a:rPr>
              <a:t>NVDA screen reader software</a:t>
            </a:r>
            <a:r>
              <a:rPr lang="en-US">
                <a:latin typeface="Barlow"/>
              </a:rPr>
              <a:t>. </a:t>
            </a:r>
          </a:p>
          <a:p>
            <a:pPr marL="647700" indent="-342900">
              <a:buFont typeface="Barlow"/>
              <a:buChar char="•"/>
            </a:pPr>
            <a:r>
              <a:rPr lang="en-US">
                <a:latin typeface="Barlow"/>
              </a:rPr>
              <a:t>This software is a commonly used free screen reader that can be used for web accessibility testing.</a:t>
            </a:r>
          </a:p>
          <a:p>
            <a:pPr marL="647700" indent="-342900">
              <a:buFont typeface="Arial"/>
              <a:buChar char="•"/>
            </a:pPr>
            <a:endParaRPr lang="en-US"/>
          </a:p>
        </p:txBody>
      </p:sp>
    </p:spTree>
    <p:custDataLst>
      <p:tags r:id="rId1"/>
    </p:custDataLst>
    <p:extLst>
      <p:ext uri="{BB962C8B-B14F-4D97-AF65-F5344CB8AC3E}">
        <p14:creationId xmlns:p14="http://schemas.microsoft.com/office/powerpoint/2010/main" val="4121280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1107B-8F57-4BE9-A108-E9400F270B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667DD5-5505-28B3-A703-2E0868BECCA1}"/>
              </a:ext>
            </a:extLst>
          </p:cNvPr>
          <p:cNvSpPr>
            <a:spLocks noGrp="1"/>
          </p:cNvSpPr>
          <p:nvPr>
            <p:ph type="title"/>
          </p:nvPr>
        </p:nvSpPr>
        <p:spPr/>
        <p:txBody>
          <a:bodyPr/>
          <a:lstStyle/>
          <a:p>
            <a:pPr algn="l"/>
            <a:r>
              <a:rPr lang="en-US"/>
              <a:t>PDFs</a:t>
            </a:r>
          </a:p>
        </p:txBody>
      </p:sp>
      <p:sp>
        <p:nvSpPr>
          <p:cNvPr id="2" name="Subtitle 1">
            <a:extLst>
              <a:ext uri="{FF2B5EF4-FFF2-40B4-BE49-F238E27FC236}">
                <a16:creationId xmlns:a16="http://schemas.microsoft.com/office/drawing/2014/main" id="{77DC1026-0240-3949-2A5A-73E1A56ED990}"/>
              </a:ext>
            </a:extLst>
          </p:cNvPr>
          <p:cNvSpPr>
            <a:spLocks noGrp="1"/>
          </p:cNvSpPr>
          <p:nvPr>
            <p:ph type="body" idx="1"/>
          </p:nvPr>
        </p:nvSpPr>
        <p:spPr>
          <a:xfrm>
            <a:off x="838200" y="1888067"/>
            <a:ext cx="10388600" cy="3937032"/>
          </a:xfrm>
        </p:spPr>
        <p:txBody>
          <a:bodyPr/>
          <a:lstStyle/>
          <a:p>
            <a:pPr marL="647700" indent="-342900">
              <a:buFont typeface="Arial"/>
              <a:buChar char="•"/>
            </a:pPr>
            <a:r>
              <a:rPr lang="en-US">
                <a:latin typeface="Barlow"/>
              </a:rPr>
              <a:t>An Adobe Acrobat Pro license is needed to fully remediate PDFs. </a:t>
            </a:r>
            <a:endParaRPr lang="en-US"/>
          </a:p>
          <a:p>
            <a:pPr marL="647700" indent="-342900">
              <a:buFont typeface="Arial"/>
              <a:buChar char="•"/>
            </a:pPr>
            <a:r>
              <a:rPr lang="en-US">
                <a:latin typeface="Barlow"/>
              </a:rPr>
              <a:t>If possible, It is best to start with a fully accessible Microsoft Word or Google Doc file. </a:t>
            </a:r>
          </a:p>
          <a:p>
            <a:pPr marL="647700" indent="-342900">
              <a:buFont typeface="Arial"/>
              <a:buChar char="•"/>
            </a:pPr>
            <a:r>
              <a:rPr lang="en-US">
                <a:latin typeface="Barlow"/>
              </a:rPr>
              <a:t>Utilize the built-in Accessibility checker within Acrobat Pro to flag and help remediate inaccessible PDFs.</a:t>
            </a:r>
          </a:p>
          <a:p>
            <a:pPr marL="647700" indent="-342900">
              <a:buFont typeface="Arial"/>
              <a:buChar char="•"/>
            </a:pPr>
            <a:r>
              <a:rPr lang="en-US">
                <a:latin typeface="Barlow"/>
              </a:rPr>
              <a:t>Make sure to double check and manually test PDF's for accessibility after this process.</a:t>
            </a:r>
          </a:p>
          <a:p>
            <a:pPr marL="647700" indent="-342900">
              <a:buFont typeface="Arial"/>
              <a:buChar char="•"/>
            </a:pPr>
            <a:r>
              <a:rPr lang="en-US">
                <a:latin typeface="Barlow"/>
              </a:rPr>
              <a:t>In the instance where an Adobe Acrobat pro license is not available, it is recommended to use Microsoft Word, Google Docs, HTML. </a:t>
            </a:r>
          </a:p>
        </p:txBody>
      </p:sp>
    </p:spTree>
    <p:custDataLst>
      <p:tags r:id="rId1"/>
    </p:custDataLst>
    <p:extLst>
      <p:ext uri="{BB962C8B-B14F-4D97-AF65-F5344CB8AC3E}">
        <p14:creationId xmlns:p14="http://schemas.microsoft.com/office/powerpoint/2010/main" val="3676250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5B2F-1EDC-2BE6-CE70-B9A15E9101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445131-DECB-CD8D-C224-2E3F4A8F137C}"/>
              </a:ext>
            </a:extLst>
          </p:cNvPr>
          <p:cNvSpPr>
            <a:spLocks noGrp="1"/>
          </p:cNvSpPr>
          <p:nvPr>
            <p:ph type="title"/>
          </p:nvPr>
        </p:nvSpPr>
        <p:spPr/>
        <p:txBody>
          <a:bodyPr/>
          <a:lstStyle/>
          <a:p>
            <a:pPr algn="l"/>
            <a:r>
              <a:rPr lang="en-US"/>
              <a:t>EIT Review </a:t>
            </a:r>
          </a:p>
        </p:txBody>
      </p:sp>
      <p:sp>
        <p:nvSpPr>
          <p:cNvPr id="2" name="Subtitle 1">
            <a:extLst>
              <a:ext uri="{FF2B5EF4-FFF2-40B4-BE49-F238E27FC236}">
                <a16:creationId xmlns:a16="http://schemas.microsoft.com/office/drawing/2014/main" id="{29F0D6F0-784F-EB53-92E3-8A734EAF5AE7}"/>
              </a:ext>
            </a:extLst>
          </p:cNvPr>
          <p:cNvSpPr>
            <a:spLocks noGrp="1"/>
          </p:cNvSpPr>
          <p:nvPr>
            <p:ph type="body" idx="1"/>
          </p:nvPr>
        </p:nvSpPr>
        <p:spPr>
          <a:xfrm>
            <a:off x="838200" y="1888067"/>
            <a:ext cx="10837984" cy="4103109"/>
          </a:xfrm>
        </p:spPr>
        <p:txBody>
          <a:bodyPr/>
          <a:lstStyle/>
          <a:p>
            <a:pPr marL="647700" indent="-342900">
              <a:buFont typeface="Arial"/>
              <a:buChar char="•"/>
            </a:pPr>
            <a:r>
              <a:rPr lang="en-US">
                <a:latin typeface="Barlow"/>
              </a:rPr>
              <a:t>All procurement of EIT goods and services or purchasing contracts with EIT vendors must reflect the University's commitment to accessibility.</a:t>
            </a:r>
          </a:p>
          <a:p>
            <a:pPr marL="647700" indent="-342900">
              <a:buFont typeface="Arial"/>
              <a:buChar char="•"/>
            </a:pPr>
            <a:r>
              <a:rPr lang="en-US">
                <a:latin typeface="Barlow"/>
              </a:rPr>
              <a:t>This process covers both security and accessibility using the </a:t>
            </a:r>
            <a:r>
              <a:rPr lang="en-US">
                <a:latin typeface="Barlow"/>
                <a:hlinkClick r:id="rId4"/>
              </a:rPr>
              <a:t>Accessibility and Cyber Risk Request form.</a:t>
            </a:r>
            <a:endParaRPr lang="en-US"/>
          </a:p>
          <a:p>
            <a:pPr marL="647700" indent="-342900">
              <a:buFont typeface="Arial"/>
              <a:buChar char="•"/>
            </a:pPr>
            <a:r>
              <a:rPr lang="en-US">
                <a:latin typeface="Barlow"/>
              </a:rPr>
              <a:t>This procedure was implemented to help  departments, so they do not have to submit information to two different groups.</a:t>
            </a:r>
          </a:p>
          <a:p>
            <a:pPr marL="647700" indent="-342900">
              <a:buFont typeface="Arial"/>
              <a:buChar char="•"/>
            </a:pPr>
            <a:r>
              <a:rPr lang="en-US">
                <a:latin typeface="Barlow"/>
              </a:rPr>
              <a:t>Every person who creates, purchases, and or facilitates the use of EIT plays a role in ensuring accessibility for persons with disabilities.</a:t>
            </a:r>
          </a:p>
          <a:p>
            <a:pPr marL="647700" indent="-342900">
              <a:buFont typeface="Arial"/>
              <a:buChar char="•"/>
            </a:pPr>
            <a:r>
              <a:rPr lang="en-US">
                <a:latin typeface="Barlow"/>
              </a:rPr>
              <a:t>Areas are encouraged to contact OEA for assistance in understanding their obligations related to compliance.</a:t>
            </a:r>
          </a:p>
        </p:txBody>
      </p:sp>
    </p:spTree>
    <p:custDataLst>
      <p:tags r:id="rId1"/>
    </p:custDataLst>
    <p:extLst>
      <p:ext uri="{BB962C8B-B14F-4D97-AF65-F5344CB8AC3E}">
        <p14:creationId xmlns:p14="http://schemas.microsoft.com/office/powerpoint/2010/main" val="3414481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38EAB-57A7-E5CA-8364-B393B7E529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BA96FC-8189-9613-317A-F9DCE691E942}"/>
              </a:ext>
            </a:extLst>
          </p:cNvPr>
          <p:cNvSpPr>
            <a:spLocks noGrp="1"/>
          </p:cNvSpPr>
          <p:nvPr>
            <p:ph type="title"/>
          </p:nvPr>
        </p:nvSpPr>
        <p:spPr/>
        <p:txBody>
          <a:bodyPr/>
          <a:lstStyle/>
          <a:p>
            <a:pPr algn="l"/>
            <a:r>
              <a:rPr lang="en-US"/>
              <a:t>AI</a:t>
            </a:r>
          </a:p>
        </p:txBody>
      </p:sp>
      <p:sp>
        <p:nvSpPr>
          <p:cNvPr id="2" name="Subtitle 1">
            <a:extLst>
              <a:ext uri="{FF2B5EF4-FFF2-40B4-BE49-F238E27FC236}">
                <a16:creationId xmlns:a16="http://schemas.microsoft.com/office/drawing/2014/main" id="{F873B012-5631-0A95-9F28-0959A90E5D7D}"/>
              </a:ext>
            </a:extLst>
          </p:cNvPr>
          <p:cNvSpPr>
            <a:spLocks noGrp="1"/>
          </p:cNvSpPr>
          <p:nvPr>
            <p:ph type="body" idx="1"/>
          </p:nvPr>
        </p:nvSpPr>
        <p:spPr>
          <a:xfrm>
            <a:off x="838200" y="1888067"/>
            <a:ext cx="10515600" cy="4414096"/>
          </a:xfrm>
        </p:spPr>
        <p:txBody>
          <a:bodyPr/>
          <a:lstStyle/>
          <a:p>
            <a:pPr marL="647700" indent="-342900">
              <a:buFont typeface="Arial"/>
              <a:buChar char="•"/>
            </a:pPr>
            <a:r>
              <a:rPr lang="en-US">
                <a:latin typeface="Barlow"/>
              </a:rPr>
              <a:t>Any "one click" Artificial Intelligence solution is to be avoided, these are typically not reliable.</a:t>
            </a:r>
            <a:endParaRPr lang="en-US"/>
          </a:p>
          <a:p>
            <a:pPr marL="647700" indent="-342900">
              <a:buFont typeface="Arial"/>
              <a:buChar char="•"/>
            </a:pPr>
            <a:r>
              <a:rPr lang="en-US">
                <a:latin typeface="Barlow"/>
              </a:rPr>
              <a:t>Stony Brook University has a current contract with Google Gemini for university use.</a:t>
            </a:r>
          </a:p>
          <a:p>
            <a:pPr marL="647700" indent="-342900">
              <a:buFont typeface="Arial"/>
              <a:buChar char="•"/>
            </a:pPr>
            <a:r>
              <a:rPr lang="en-US">
                <a:latin typeface="Barlow"/>
              </a:rPr>
              <a:t>Gemini can be used for accessibility if needed, as long as the information produced is </a:t>
            </a:r>
            <a:r>
              <a:rPr lang="en-US" b="1" u="sng">
                <a:latin typeface="Barlow"/>
              </a:rPr>
              <a:t>double checked and manually verified.</a:t>
            </a:r>
            <a:r>
              <a:rPr lang="en-US">
                <a:latin typeface="Barlow"/>
              </a:rPr>
              <a:t> </a:t>
            </a:r>
          </a:p>
          <a:p>
            <a:pPr marL="647700" indent="-342900">
              <a:buFont typeface="Arial"/>
              <a:buChar char="•"/>
            </a:pPr>
            <a:r>
              <a:rPr lang="en-US">
                <a:latin typeface="Barlow"/>
              </a:rPr>
              <a:t>Arizona State University has an </a:t>
            </a:r>
            <a:r>
              <a:rPr lang="en-US">
                <a:latin typeface="Barlow"/>
                <a:hlinkClick r:id="" action="ppaction://noaction"/>
              </a:rPr>
              <a:t>Image Accessibility Generator</a:t>
            </a:r>
            <a:r>
              <a:rPr lang="en-US">
                <a:latin typeface="Barlow"/>
              </a:rPr>
              <a:t> that uses AI to create alternate text for images.</a:t>
            </a:r>
          </a:p>
          <a:p>
            <a:pPr marL="647700" indent="-342900">
              <a:buFont typeface="Arial"/>
              <a:buChar char="•"/>
            </a:pPr>
            <a:r>
              <a:rPr lang="en-US">
                <a:latin typeface="Barlow"/>
              </a:rPr>
              <a:t>This is a great tool to use as long as the produced images are also </a:t>
            </a:r>
            <a:r>
              <a:rPr lang="en-US" b="1" u="sng">
                <a:latin typeface="Barlow"/>
              </a:rPr>
              <a:t>double checked and manually verified.</a:t>
            </a:r>
            <a:r>
              <a:rPr lang="en-US">
                <a:latin typeface="Barlow"/>
              </a:rPr>
              <a:t> </a:t>
            </a:r>
          </a:p>
        </p:txBody>
      </p:sp>
    </p:spTree>
    <p:custDataLst>
      <p:tags r:id="rId1"/>
    </p:custDataLst>
    <p:extLst>
      <p:ext uri="{BB962C8B-B14F-4D97-AF65-F5344CB8AC3E}">
        <p14:creationId xmlns:p14="http://schemas.microsoft.com/office/powerpoint/2010/main" val="592017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3621-3514-7D50-9A4E-E8F8E36404E1}"/>
              </a:ext>
            </a:extLst>
          </p:cNvPr>
          <p:cNvSpPr>
            <a:spLocks noGrp="1"/>
          </p:cNvSpPr>
          <p:nvPr>
            <p:ph type="title"/>
          </p:nvPr>
        </p:nvSpPr>
        <p:spPr/>
        <p:txBody>
          <a:bodyPr/>
          <a:lstStyle/>
          <a:p>
            <a:r>
              <a:rPr lang="en-US"/>
              <a:t>Training Resources</a:t>
            </a:r>
          </a:p>
        </p:txBody>
      </p:sp>
      <p:sp>
        <p:nvSpPr>
          <p:cNvPr id="3" name="Slide Number Placeholder 2">
            <a:extLst>
              <a:ext uri="{FF2B5EF4-FFF2-40B4-BE49-F238E27FC236}">
                <a16:creationId xmlns:a16="http://schemas.microsoft.com/office/drawing/2014/main" id="{AAC93486-208D-1453-819E-104584EEA764}"/>
              </a:ext>
            </a:extLst>
          </p:cNvPr>
          <p:cNvSpPr>
            <a:spLocks noGrp="1"/>
          </p:cNvSpPr>
          <p:nvPr>
            <p:ph type="sldNum" idx="12"/>
          </p:nvPr>
        </p:nvSpPr>
        <p:spPr/>
        <p:txBody>
          <a:bodyPr/>
          <a:lstStyle/>
          <a:p>
            <a:fld id="{00000000-1234-1234-1234-123412341234}" type="slidenum">
              <a:rPr lang="en-US" smtClean="0"/>
              <a:pPr/>
              <a:t>38</a:t>
            </a:fld>
            <a:endParaRPr lang="en-US"/>
          </a:p>
        </p:txBody>
      </p:sp>
      <p:sp>
        <p:nvSpPr>
          <p:cNvPr id="4" name="Text Placeholder 3">
            <a:extLst>
              <a:ext uri="{FF2B5EF4-FFF2-40B4-BE49-F238E27FC236}">
                <a16:creationId xmlns:a16="http://schemas.microsoft.com/office/drawing/2014/main" id="{5D0F9B1B-3A14-64F2-7C16-C88EC2DD5E99}"/>
              </a:ext>
            </a:extLst>
          </p:cNvPr>
          <p:cNvSpPr>
            <a:spLocks noGrp="1"/>
          </p:cNvSpPr>
          <p:nvPr>
            <p:ph type="body" idx="1"/>
          </p:nvPr>
        </p:nvSpPr>
        <p:spPr/>
        <p:txBody>
          <a:bodyPr/>
          <a:lstStyle/>
          <a:p>
            <a:pPr marL="647700" indent="-342900">
              <a:buFont typeface="Arial"/>
              <a:buChar char="•"/>
            </a:pPr>
            <a:r>
              <a:rPr lang="en-US">
                <a:latin typeface="Barlow"/>
              </a:rPr>
              <a:t>Celt offers many </a:t>
            </a:r>
            <a:r>
              <a:rPr lang="en-US">
                <a:latin typeface="Barlow"/>
                <a:hlinkClick r:id="rId3"/>
              </a:rPr>
              <a:t>Accessibility Resources and Supports</a:t>
            </a:r>
            <a:r>
              <a:rPr lang="en-US">
                <a:latin typeface="Barlow"/>
              </a:rPr>
              <a:t> through their website. </a:t>
            </a:r>
          </a:p>
          <a:p>
            <a:pPr marL="1257300" lvl="1" indent="-422910">
              <a:buSzPts val="1800"/>
              <a:buFont typeface="Courier New"/>
              <a:buChar char="o"/>
            </a:pPr>
            <a:r>
              <a:rPr lang="en-US" sz="2000">
                <a:latin typeface="Barlow"/>
              </a:rPr>
              <a:t>These include Resource Guides on Digital Accessibility, Google Applications, Microsoft Applications, PDF's, and more. </a:t>
            </a:r>
            <a:endParaRPr lang="en-US" sz="2000"/>
          </a:p>
          <a:p>
            <a:pPr marL="647700" indent="-342900">
              <a:buSzPts val="1400"/>
              <a:buFont typeface="Arial"/>
              <a:buChar char="•"/>
            </a:pPr>
            <a:r>
              <a:rPr lang="en-US">
                <a:latin typeface="Barlow"/>
              </a:rPr>
              <a:t>OEA offers many trainings and courses through </a:t>
            </a:r>
            <a:r>
              <a:rPr lang="en-US">
                <a:latin typeface="Barlow"/>
                <a:hlinkClick r:id="rId4"/>
              </a:rPr>
              <a:t>Deque University</a:t>
            </a:r>
            <a:r>
              <a:rPr lang="en-US">
                <a:latin typeface="Barlow"/>
              </a:rPr>
              <a:t> to aid in web accessibility.</a:t>
            </a:r>
            <a:endParaRPr lang="en-US"/>
          </a:p>
          <a:p>
            <a:pPr marL="1257300" lvl="1" indent="-342900">
              <a:buFont typeface="Courier New"/>
              <a:buChar char="o"/>
            </a:pPr>
            <a:r>
              <a:rPr lang="en-US" sz="2000">
                <a:latin typeface="Barlow"/>
              </a:rPr>
              <a:t>These include courses on Web Accessibility Testing, Google and Microsoft Applications, PDF's, and more</a:t>
            </a:r>
            <a:r>
              <a:rPr lang="en-US" sz="1850">
                <a:latin typeface="Barlow"/>
              </a:rPr>
              <a:t>. </a:t>
            </a:r>
            <a:endParaRPr lang="en-US" sz="1850"/>
          </a:p>
          <a:p>
            <a:pPr marL="647700" indent="-457200">
              <a:buFont typeface="Arial"/>
              <a:buChar char="•"/>
            </a:pPr>
            <a:endParaRPr lang="en-US">
              <a:latin typeface="Barlow"/>
              <a:cs typeface="Arial"/>
            </a:endParaRPr>
          </a:p>
          <a:p>
            <a:pPr marL="608965" indent="-304165"/>
            <a:endParaRPr lang="en-US"/>
          </a:p>
        </p:txBody>
      </p:sp>
    </p:spTree>
    <p:custDataLst>
      <p:tags r:id="rId1"/>
    </p:custDataLst>
    <p:extLst>
      <p:ext uri="{BB962C8B-B14F-4D97-AF65-F5344CB8AC3E}">
        <p14:creationId xmlns:p14="http://schemas.microsoft.com/office/powerpoint/2010/main" val="2691837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53AB-9490-8AA1-0B45-EED0B2401632}"/>
              </a:ext>
            </a:extLst>
          </p:cNvPr>
          <p:cNvSpPr>
            <a:spLocks noGrp="1"/>
          </p:cNvSpPr>
          <p:nvPr>
            <p:ph type="title"/>
          </p:nvPr>
        </p:nvSpPr>
        <p:spPr/>
        <p:txBody>
          <a:bodyPr/>
          <a:lstStyle/>
          <a:p>
            <a:r>
              <a:rPr lang="en-US"/>
              <a:t>CELT and OEA </a:t>
            </a:r>
          </a:p>
        </p:txBody>
      </p:sp>
      <p:sp>
        <p:nvSpPr>
          <p:cNvPr id="3" name="Slide Number Placeholder 2">
            <a:extLst>
              <a:ext uri="{FF2B5EF4-FFF2-40B4-BE49-F238E27FC236}">
                <a16:creationId xmlns:a16="http://schemas.microsoft.com/office/drawing/2014/main" id="{23257101-5BA8-A7B9-B2B9-C8A1FC27BC19}"/>
              </a:ext>
            </a:extLst>
          </p:cNvPr>
          <p:cNvSpPr>
            <a:spLocks noGrp="1"/>
          </p:cNvSpPr>
          <p:nvPr>
            <p:ph type="sldNum" idx="12"/>
          </p:nvPr>
        </p:nvSpPr>
        <p:spPr/>
        <p:txBody>
          <a:bodyPr/>
          <a:lstStyle/>
          <a:p>
            <a:fld id="{00000000-1234-1234-1234-123412341234}" type="slidenum">
              <a:rPr lang="en-US" smtClean="0"/>
              <a:pPr/>
              <a:t>39</a:t>
            </a:fld>
            <a:endParaRPr lang="en-US"/>
          </a:p>
        </p:txBody>
      </p:sp>
      <p:sp>
        <p:nvSpPr>
          <p:cNvPr id="4" name="Text Placeholder 3">
            <a:extLst>
              <a:ext uri="{FF2B5EF4-FFF2-40B4-BE49-F238E27FC236}">
                <a16:creationId xmlns:a16="http://schemas.microsoft.com/office/drawing/2014/main" id="{485204B6-F0AA-2A82-9353-E63FA4275014}"/>
              </a:ext>
            </a:extLst>
          </p:cNvPr>
          <p:cNvSpPr>
            <a:spLocks noGrp="1"/>
          </p:cNvSpPr>
          <p:nvPr>
            <p:ph type="body" idx="1"/>
          </p:nvPr>
        </p:nvSpPr>
        <p:spPr/>
        <p:txBody>
          <a:bodyPr/>
          <a:lstStyle/>
          <a:p>
            <a:pPr marL="647700" indent="-342900">
              <a:buFont typeface="Arial"/>
              <a:buChar char="•"/>
            </a:pPr>
            <a:r>
              <a:rPr lang="en-US">
                <a:latin typeface="Barlow"/>
              </a:rPr>
              <a:t>The OEA </a:t>
            </a:r>
            <a:r>
              <a:rPr lang="en-US">
                <a:solidFill>
                  <a:srgbClr val="1155CC"/>
                </a:solidFill>
                <a:highlight>
                  <a:srgbClr val="FFFFFF"/>
                </a:highlight>
                <a:latin typeface="Barlow"/>
                <a:hlinkClick r:id="rId3"/>
              </a:rPr>
              <a:t>Digital Accessibility Team</a:t>
            </a:r>
            <a:r>
              <a:rPr lang="en-US">
                <a:solidFill>
                  <a:schemeClr val="tx1"/>
                </a:solidFill>
                <a:highlight>
                  <a:srgbClr val="FFFFFF"/>
                </a:highlight>
                <a:latin typeface="Barlow"/>
              </a:rPr>
              <a:t>.</a:t>
            </a:r>
            <a:r>
              <a:rPr lang="en-US">
                <a:latin typeface="Barlow"/>
              </a:rPr>
              <a:t> (Digital_Accessibility@stonybrook.edu) is available to answer any accessibility questions you may have</a:t>
            </a:r>
          </a:p>
          <a:p>
            <a:pPr marL="647700" indent="-342900">
              <a:buFont typeface="Arial"/>
              <a:buChar char="•"/>
            </a:pPr>
            <a:r>
              <a:rPr lang="en-US">
                <a:latin typeface="Barlow"/>
              </a:rPr>
              <a:t>If you would like to request a consultation with a member of the </a:t>
            </a:r>
            <a:r>
              <a:rPr lang="en-US">
                <a:latin typeface="Barlow"/>
                <a:hlinkClick r:id="rId4"/>
              </a:rPr>
              <a:t>Digital Accessibility Team, you can do so as well via a google form</a:t>
            </a:r>
            <a:r>
              <a:rPr lang="en-US">
                <a:latin typeface="Barlow"/>
              </a:rPr>
              <a:t>.</a:t>
            </a:r>
          </a:p>
          <a:p>
            <a:pPr marL="647700" indent="-342900">
              <a:buFont typeface="Arial"/>
              <a:buChar char="•"/>
            </a:pPr>
            <a:r>
              <a:rPr lang="en-US">
                <a:latin typeface="Barlow"/>
                <a:hlinkClick r:id="rId5"/>
              </a:rPr>
              <a:t>Lindsay.Bryde@stonybrook.edu</a:t>
            </a:r>
            <a:r>
              <a:rPr lang="en-US">
                <a:latin typeface="Barlow"/>
              </a:rPr>
              <a:t>.</a:t>
            </a:r>
          </a:p>
          <a:p>
            <a:pPr marL="647700" indent="-342900">
              <a:buFont typeface="Arial"/>
              <a:buChar char="•"/>
            </a:pPr>
            <a:r>
              <a:rPr lang="en-US">
                <a:latin typeface="Barlow"/>
                <a:hlinkClick r:id="rId6"/>
              </a:rPr>
              <a:t>Glenn.Dausch@stonybrook.edu</a:t>
            </a:r>
            <a:r>
              <a:rPr lang="en-US">
                <a:latin typeface="Barlow"/>
              </a:rPr>
              <a:t>.</a:t>
            </a:r>
          </a:p>
        </p:txBody>
      </p:sp>
    </p:spTree>
    <p:custDataLst>
      <p:tags r:id="rId1"/>
    </p:custDataLst>
    <p:extLst>
      <p:ext uri="{BB962C8B-B14F-4D97-AF65-F5344CB8AC3E}">
        <p14:creationId xmlns:p14="http://schemas.microsoft.com/office/powerpoint/2010/main" val="422636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4F1A-C2C2-12D4-588A-7713B99AF317}"/>
              </a:ext>
            </a:extLst>
          </p:cNvPr>
          <p:cNvSpPr>
            <a:spLocks noGrp="1"/>
          </p:cNvSpPr>
          <p:nvPr>
            <p:ph type="title"/>
          </p:nvPr>
        </p:nvSpPr>
        <p:spPr/>
        <p:txBody>
          <a:bodyPr/>
          <a:lstStyle/>
          <a:p>
            <a:br>
              <a:rPr lang="en-US" b="1"/>
            </a:br>
            <a:br>
              <a:rPr lang="en-US" b="1"/>
            </a:br>
            <a:br>
              <a:rPr lang="en-US" b="1"/>
            </a:br>
            <a:br>
              <a:rPr lang="en-US" b="1"/>
            </a:br>
            <a:r>
              <a:rPr lang="en-US" b="1"/>
              <a:t>General Word/PPT Accessibility Guidelines</a:t>
            </a:r>
            <a:endParaRPr lang="en-US"/>
          </a:p>
        </p:txBody>
      </p:sp>
      <p:sp>
        <p:nvSpPr>
          <p:cNvPr id="3" name="Slide Number Placeholder 2">
            <a:extLst>
              <a:ext uri="{FF2B5EF4-FFF2-40B4-BE49-F238E27FC236}">
                <a16:creationId xmlns:a16="http://schemas.microsoft.com/office/drawing/2014/main" id="{BE8BBB98-DF8F-9437-6BE3-944C62FF415A}"/>
              </a:ext>
            </a:extLst>
          </p:cNvPr>
          <p:cNvSpPr>
            <a:spLocks noGrp="1"/>
          </p:cNvSpPr>
          <p:nvPr>
            <p:ph type="sldNum" idx="12"/>
          </p:nvPr>
        </p:nvSpPr>
        <p:spPr/>
        <p:txBody>
          <a:bodyPr/>
          <a:lstStyle/>
          <a:p>
            <a:fld id="{00000000-1234-1234-1234-123412341234}" type="slidenum">
              <a:rPr lang="en-US" smtClean="0"/>
              <a:pPr/>
              <a:t>4</a:t>
            </a:fld>
            <a:endParaRPr lang="en-US"/>
          </a:p>
        </p:txBody>
      </p:sp>
      <p:sp>
        <p:nvSpPr>
          <p:cNvPr id="4" name="Text Placeholder 3">
            <a:extLst>
              <a:ext uri="{FF2B5EF4-FFF2-40B4-BE49-F238E27FC236}">
                <a16:creationId xmlns:a16="http://schemas.microsoft.com/office/drawing/2014/main" id="{D4CFEE78-0F77-4AD9-356B-30BEFC4CC204}"/>
              </a:ext>
            </a:extLst>
          </p:cNvPr>
          <p:cNvSpPr>
            <a:spLocks noGrp="1"/>
          </p:cNvSpPr>
          <p:nvPr>
            <p:ph type="body" idx="1"/>
          </p:nvPr>
        </p:nvSpPr>
        <p:spPr/>
        <p:txBody>
          <a:bodyPr/>
          <a:lstStyle/>
          <a:p>
            <a:pPr marL="761981" indent="-457189">
              <a:buClr>
                <a:srgbClr val="000000"/>
              </a:buClr>
              <a:buFont typeface="Arial"/>
              <a:buChar char="•"/>
            </a:pPr>
            <a:r>
              <a:rPr lang="en-US" b="0" i="0" u="none" strike="noStrike">
                <a:solidFill>
                  <a:srgbClr val="000000"/>
                </a:solidFill>
                <a:ea typeface="Barlow"/>
                <a:cs typeface="Barlow"/>
                <a:sym typeface="Barlow"/>
              </a:rPr>
              <a:t>Use Sans Serif or easy to read </a:t>
            </a:r>
            <a:r>
              <a:rPr lang="en-US">
                <a:solidFill>
                  <a:srgbClr val="000000"/>
                </a:solidFill>
                <a:ea typeface="Barlow"/>
                <a:cs typeface="Barlow"/>
                <a:sym typeface="Barlow"/>
              </a:rPr>
              <a:t>Serif fonts.</a:t>
            </a:r>
            <a:endParaRPr lang="en-US"/>
          </a:p>
          <a:p>
            <a:pPr marL="1371566" lvl="1" indent="-457189">
              <a:buClr>
                <a:srgbClr val="000000"/>
              </a:buClr>
              <a:buFont typeface="Arial"/>
              <a:buChar char="•"/>
            </a:pPr>
            <a:r>
              <a:rPr lang="en-US" b="0" i="0" u="none" strike="noStrike">
                <a:solidFill>
                  <a:srgbClr val="000000"/>
                </a:solidFill>
                <a:ea typeface="Barlow"/>
                <a:cs typeface="Barlow"/>
                <a:sym typeface="Barlow"/>
              </a:rPr>
              <a:t>Recommended fonts: Tahoma, Verdana, Garamond, Cambria (all are Sans Serif), Arial, Times New Roman (Serif)</a:t>
            </a:r>
            <a:endParaRPr lang="en-US"/>
          </a:p>
          <a:p>
            <a:pPr marL="1371566" lvl="1" indent="-457189">
              <a:buClr>
                <a:srgbClr val="000000"/>
              </a:buClr>
              <a:buFont typeface="Arial"/>
              <a:buChar char="•"/>
            </a:pPr>
            <a:r>
              <a:rPr lang="en-US" b="0" i="0" u="none" strike="noStrike">
                <a:solidFill>
                  <a:srgbClr val="000000"/>
                </a:solidFill>
                <a:ea typeface="Barlow"/>
                <a:cs typeface="Barlow"/>
                <a:sym typeface="Barlow"/>
              </a:rPr>
              <a:t>At least 12 pt</a:t>
            </a:r>
            <a:endParaRPr lang="en-US"/>
          </a:p>
          <a:p>
            <a:pPr marL="761981" indent="-457189">
              <a:buClr>
                <a:srgbClr val="000000"/>
              </a:buClr>
              <a:buFont typeface="Arial"/>
              <a:buChar char="•"/>
            </a:pPr>
            <a:r>
              <a:rPr lang="en-US" b="0" i="0" u="none" strike="noStrike">
                <a:solidFill>
                  <a:srgbClr val="000000"/>
                </a:solidFill>
                <a:ea typeface="Barlow"/>
                <a:cs typeface="Barlow"/>
                <a:sym typeface="Barlow"/>
              </a:rPr>
              <a:t>Minimize use of bold, underline, italic.</a:t>
            </a:r>
            <a:endParaRPr lang="en-US"/>
          </a:p>
          <a:p>
            <a:pPr marL="761981" indent="-457189">
              <a:buClr>
                <a:srgbClr val="000000"/>
              </a:buClr>
              <a:buFont typeface="Arial"/>
              <a:buChar char="•"/>
            </a:pPr>
            <a:r>
              <a:rPr lang="en-US" b="0" i="0" u="none" strike="noStrike">
                <a:solidFill>
                  <a:srgbClr val="000000"/>
                </a:solidFill>
                <a:ea typeface="Barlow"/>
                <a:cs typeface="Barlow"/>
                <a:sym typeface="Barlow"/>
              </a:rPr>
              <a:t>Left justify text. </a:t>
            </a:r>
            <a:endParaRPr lang="en-US"/>
          </a:p>
          <a:p>
            <a:pPr marL="761981" indent="-457189">
              <a:buClr>
                <a:srgbClr val="000000"/>
              </a:buClr>
              <a:buFont typeface="Arial"/>
              <a:buChar char="•"/>
            </a:pPr>
            <a:r>
              <a:rPr lang="en-US" b="0" i="0" u="none" strike="noStrike">
                <a:solidFill>
                  <a:srgbClr val="000000"/>
                </a:solidFill>
                <a:ea typeface="Barlow"/>
                <a:cs typeface="Barlow"/>
                <a:sym typeface="Barlow"/>
              </a:rPr>
              <a:t>Keep paragraphs brief with sufficient white space between lines.</a:t>
            </a:r>
            <a:endParaRPr lang="en-US"/>
          </a:p>
          <a:p>
            <a:pPr marL="761981" indent="-457189">
              <a:buClr>
                <a:srgbClr val="000000"/>
              </a:buClr>
              <a:buFont typeface="Arial"/>
              <a:buChar char="•"/>
            </a:pPr>
            <a:r>
              <a:rPr lang="en-US" b="0" i="0" u="none" strike="noStrike">
                <a:solidFill>
                  <a:srgbClr val="000000"/>
                </a:solidFill>
                <a:ea typeface="Barlow"/>
                <a:cs typeface="Barlow"/>
                <a:sym typeface="Barlow"/>
              </a:rPr>
              <a:t>Don’t place critical information in headers, footers, or notes. That information should be repeated in the main text or slide. </a:t>
            </a:r>
            <a:endParaRPr lang="en-US"/>
          </a:p>
          <a:p>
            <a:pPr marL="761981" indent="-457189">
              <a:buClr>
                <a:srgbClr val="000000"/>
              </a:buClr>
              <a:buFont typeface="Arial"/>
              <a:buChar char="•"/>
            </a:pPr>
            <a:r>
              <a:rPr lang="en-US" b="0" i="0" u="none" strike="noStrike">
                <a:solidFill>
                  <a:srgbClr val="000000"/>
                </a:solidFill>
                <a:ea typeface="Barlow"/>
                <a:cs typeface="Barlow"/>
                <a:sym typeface="Barlow"/>
              </a:rPr>
              <a:t>Alert users that comments are present, if needed.</a:t>
            </a:r>
            <a:endParaRPr lang="en-US"/>
          </a:p>
          <a:p>
            <a:endParaRPr lang="en-US"/>
          </a:p>
        </p:txBody>
      </p:sp>
    </p:spTree>
    <p:custDataLst>
      <p:tags r:id="rId1"/>
    </p:custDataLst>
    <p:extLst>
      <p:ext uri="{BB962C8B-B14F-4D97-AF65-F5344CB8AC3E}">
        <p14:creationId xmlns:p14="http://schemas.microsoft.com/office/powerpoint/2010/main" val="192608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A408-B29A-34CE-AB83-EA798C9D48D4}"/>
              </a:ext>
            </a:extLst>
          </p:cNvPr>
          <p:cNvSpPr>
            <a:spLocks noGrp="1"/>
          </p:cNvSpPr>
          <p:nvPr>
            <p:ph type="title"/>
          </p:nvPr>
        </p:nvSpPr>
        <p:spPr/>
        <p:txBody>
          <a:bodyPr/>
          <a:lstStyle/>
          <a:p>
            <a:r>
              <a:rPr lang="en-US" b="1"/>
              <a:t>Finding Microsoft’s Accessibility Assistant</a:t>
            </a:r>
            <a:endParaRPr lang="en-US"/>
          </a:p>
        </p:txBody>
      </p:sp>
      <p:pic>
        <p:nvPicPr>
          <p:cNvPr id="7" name="Picture 6" descr="Screenshot of the location of the Word accessibility checker in Word, under Review, check accessibility. Review and check accessibility have black rectangles around the text to highlight them in the screenshot">
            <a:extLst>
              <a:ext uri="{FF2B5EF4-FFF2-40B4-BE49-F238E27FC236}">
                <a16:creationId xmlns:a16="http://schemas.microsoft.com/office/drawing/2014/main" id="{F991BD09-7B5D-5132-6BB0-2C41BC28AFBE}"/>
              </a:ext>
            </a:extLst>
          </p:cNvPr>
          <p:cNvPicPr>
            <a:picLocks noChangeAspect="1"/>
          </p:cNvPicPr>
          <p:nvPr/>
        </p:nvPicPr>
        <p:blipFill>
          <a:blip r:embed="rId3"/>
          <a:stretch>
            <a:fillRect/>
          </a:stretch>
        </p:blipFill>
        <p:spPr>
          <a:xfrm>
            <a:off x="920247" y="1966469"/>
            <a:ext cx="9719327" cy="2902484"/>
          </a:xfrm>
          <a:prstGeom prst="rect">
            <a:avLst/>
          </a:prstGeom>
          <a:ln w="38100">
            <a:solidFill>
              <a:schemeClr val="tx1"/>
            </a:solidFill>
          </a:ln>
        </p:spPr>
      </p:pic>
      <p:sp>
        <p:nvSpPr>
          <p:cNvPr id="5" name="Text Placeholder 3">
            <a:extLst>
              <a:ext uri="{FF2B5EF4-FFF2-40B4-BE49-F238E27FC236}">
                <a16:creationId xmlns:a16="http://schemas.microsoft.com/office/drawing/2014/main" id="{F2706C88-EC83-0F6E-2119-3B963CEEE96D}"/>
              </a:ext>
            </a:extLst>
          </p:cNvPr>
          <p:cNvSpPr txBox="1">
            <a:spLocks/>
          </p:cNvSpPr>
          <p:nvPr/>
        </p:nvSpPr>
        <p:spPr>
          <a:xfrm>
            <a:off x="643873" y="5134212"/>
            <a:ext cx="10515600" cy="9141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750"/>
              </a:spcBef>
              <a:spcAft>
                <a:spcPts val="0"/>
              </a:spcAft>
              <a:buClr>
                <a:schemeClr val="lt1"/>
              </a:buClr>
              <a:buSzPts val="1800"/>
              <a:buFont typeface="Barlow"/>
              <a:buNone/>
              <a:defRPr sz="1800" b="0" i="0" u="none" strike="noStrike" cap="none">
                <a:solidFill>
                  <a:schemeClr val="dk1"/>
                </a:solidFill>
                <a:latin typeface="Barlow"/>
                <a:ea typeface="Barlow"/>
                <a:cs typeface="Barlow"/>
                <a:sym typeface="Barlow"/>
              </a:defRPr>
            </a:lvl1pPr>
            <a:lvl2pPr marL="914400" marR="0" lvl="1" indent="-317500" algn="l" rtl="0">
              <a:lnSpc>
                <a:spcPct val="100000"/>
              </a:lnSpc>
              <a:spcBef>
                <a:spcPts val="375"/>
              </a:spcBef>
              <a:spcAft>
                <a:spcPts val="0"/>
              </a:spcAft>
              <a:buClr>
                <a:schemeClr val="lt1"/>
              </a:buClr>
              <a:buSzPts val="1400"/>
              <a:buFont typeface="Arial"/>
              <a:buChar char="•"/>
              <a:defRPr sz="1400" b="0" i="0" u="none" strike="noStrike" cap="none">
                <a:solidFill>
                  <a:schemeClr val="dk1"/>
                </a:solidFill>
                <a:latin typeface="Barlow"/>
                <a:ea typeface="Barlow"/>
                <a:cs typeface="Barlow"/>
                <a:sym typeface="Barlow"/>
              </a:defRPr>
            </a:lvl2pPr>
            <a:lvl3pPr marL="1371600" marR="0" lvl="2" indent="-295275" algn="l" rtl="0">
              <a:lnSpc>
                <a:spcPct val="100000"/>
              </a:lnSpc>
              <a:spcBef>
                <a:spcPts val="375"/>
              </a:spcBef>
              <a:spcAft>
                <a:spcPts val="0"/>
              </a:spcAft>
              <a:buClr>
                <a:schemeClr val="lt1"/>
              </a:buClr>
              <a:buSzPts val="1050"/>
              <a:buFont typeface="Arial"/>
              <a:buChar char="•"/>
              <a:defRPr sz="1050" b="0" i="0" u="none" strike="noStrike" cap="none">
                <a:solidFill>
                  <a:schemeClr val="dk1"/>
                </a:solidFill>
                <a:latin typeface="Barlow"/>
                <a:ea typeface="Barlow"/>
                <a:cs typeface="Barlow"/>
                <a:sym typeface="Barlow"/>
              </a:defRPr>
            </a:lvl3pPr>
            <a:lvl4pPr marL="1828800" marR="0" lvl="3" indent="-292100" algn="l" rtl="0">
              <a:lnSpc>
                <a:spcPct val="100000"/>
              </a:lnSpc>
              <a:spcBef>
                <a:spcPts val="375"/>
              </a:spcBef>
              <a:spcAft>
                <a:spcPts val="0"/>
              </a:spcAft>
              <a:buClr>
                <a:schemeClr val="lt1"/>
              </a:buClr>
              <a:buSzPts val="1000"/>
              <a:buFont typeface="Arial"/>
              <a:buChar char="•"/>
              <a:defRPr sz="1000" b="0" i="0" u="none" strike="noStrike" cap="none">
                <a:solidFill>
                  <a:schemeClr val="dk1"/>
                </a:solidFill>
                <a:latin typeface="Barlow"/>
                <a:ea typeface="Barlow"/>
                <a:cs typeface="Barlow"/>
                <a:sym typeface="Barlow"/>
              </a:defRPr>
            </a:lvl4pPr>
            <a:lvl5pPr marL="2286000" marR="0" lvl="4" indent="-285750" algn="l" rtl="0">
              <a:lnSpc>
                <a:spcPct val="100000"/>
              </a:lnSpc>
              <a:spcBef>
                <a:spcPts val="375"/>
              </a:spcBef>
              <a:spcAft>
                <a:spcPts val="0"/>
              </a:spcAft>
              <a:buClr>
                <a:schemeClr val="lt1"/>
              </a:buClr>
              <a:buSzPts val="900"/>
              <a:buFont typeface="Arial"/>
              <a:buChar char="•"/>
              <a:defRPr sz="9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r>
              <a:rPr lang="en-US" sz="2400">
                <a:solidFill>
                  <a:srgbClr val="000000"/>
                </a:solidFill>
                <a:latin typeface="Barlow" panose="00000500000000000000" pitchFamily="2" charset="0"/>
                <a:ea typeface="Arial"/>
                <a:cs typeface="Arial"/>
                <a:sym typeface="Arial"/>
              </a:rPr>
              <a:t>In the Word toolbar click </a:t>
            </a:r>
            <a:r>
              <a:rPr lang="en-US" sz="2400" b="1">
                <a:solidFill>
                  <a:srgbClr val="000000"/>
                </a:solidFill>
                <a:latin typeface="Barlow" panose="00000500000000000000" pitchFamily="2" charset="0"/>
                <a:ea typeface="Arial"/>
                <a:cs typeface="Arial"/>
                <a:sym typeface="Arial"/>
              </a:rPr>
              <a:t>Review</a:t>
            </a:r>
            <a:r>
              <a:rPr lang="en-US" sz="2400">
                <a:solidFill>
                  <a:srgbClr val="000000"/>
                </a:solidFill>
                <a:latin typeface="Barlow" panose="00000500000000000000" pitchFamily="2" charset="0"/>
                <a:ea typeface="Arial"/>
                <a:cs typeface="Arial"/>
                <a:sym typeface="Arial"/>
              </a:rPr>
              <a:t>&gt;</a:t>
            </a:r>
            <a:r>
              <a:rPr lang="en-US" sz="2400" b="1">
                <a:solidFill>
                  <a:srgbClr val="000000"/>
                </a:solidFill>
                <a:latin typeface="Barlow" panose="00000500000000000000" pitchFamily="2" charset="0"/>
                <a:ea typeface="Arial"/>
                <a:cs typeface="Arial"/>
                <a:sym typeface="Arial"/>
              </a:rPr>
              <a:t>Check Accessibility</a:t>
            </a:r>
            <a:r>
              <a:rPr lang="en-US" sz="2400">
                <a:solidFill>
                  <a:srgbClr val="000000"/>
                </a:solidFill>
                <a:latin typeface="Barlow" panose="00000500000000000000" pitchFamily="2" charset="0"/>
                <a:ea typeface="Arial"/>
                <a:cs typeface="Arial"/>
                <a:sym typeface="Arial"/>
              </a:rPr>
              <a:t>.</a:t>
            </a:r>
            <a:endParaRPr lang="en-US" sz="2400">
              <a:latin typeface="Barlow" panose="00000500000000000000" pitchFamily="2" charset="0"/>
            </a:endParaRPr>
          </a:p>
          <a:p>
            <a:endParaRPr lang="en-US" sz="2400"/>
          </a:p>
        </p:txBody>
      </p:sp>
      <p:sp>
        <p:nvSpPr>
          <p:cNvPr id="3" name="Slide Number Placeholder 2">
            <a:extLst>
              <a:ext uri="{FF2B5EF4-FFF2-40B4-BE49-F238E27FC236}">
                <a16:creationId xmlns:a16="http://schemas.microsoft.com/office/drawing/2014/main" id="{A1602D2E-A52C-117F-365D-503C6ED05402}"/>
              </a:ext>
            </a:extLst>
          </p:cNvPr>
          <p:cNvSpPr>
            <a:spLocks noGrp="1"/>
          </p:cNvSpPr>
          <p:nvPr>
            <p:ph type="sldNum" idx="12"/>
          </p:nvPr>
        </p:nvSpPr>
        <p:spPr/>
        <p:txBody>
          <a:bodyPr/>
          <a:lstStyle/>
          <a:p>
            <a:fld id="{00000000-1234-1234-1234-123412341234}" type="slidenum">
              <a:rPr lang="en-US" smtClean="0"/>
              <a:pPr/>
              <a:t>5</a:t>
            </a:fld>
            <a:endParaRPr lang="en-US"/>
          </a:p>
        </p:txBody>
      </p:sp>
      <p:sp>
        <p:nvSpPr>
          <p:cNvPr id="8" name="Rectangle 7">
            <a:extLst>
              <a:ext uri="{FF2B5EF4-FFF2-40B4-BE49-F238E27FC236}">
                <a16:creationId xmlns:a16="http://schemas.microsoft.com/office/drawing/2014/main" id="{6C52B77E-5C59-5197-20CE-E0EF3FB202AD}"/>
              </a:ext>
              <a:ext uri="{C183D7F6-B498-43B3-948B-1728B52AA6E4}">
                <adec:decorative xmlns:adec="http://schemas.microsoft.com/office/drawing/2017/decorative" val="1"/>
              </a:ext>
            </a:extLst>
          </p:cNvPr>
          <p:cNvSpPr/>
          <p:nvPr/>
        </p:nvSpPr>
        <p:spPr>
          <a:xfrm>
            <a:off x="5091289" y="1977757"/>
            <a:ext cx="643467" cy="32517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5FCA42A2-690F-5210-7276-146EFFE63CB8}"/>
              </a:ext>
              <a:ext uri="{C183D7F6-B498-43B3-948B-1728B52AA6E4}">
                <adec:decorative xmlns:adec="http://schemas.microsoft.com/office/drawing/2017/decorative" val="1"/>
              </a:ext>
            </a:extLst>
          </p:cNvPr>
          <p:cNvSpPr/>
          <p:nvPr/>
        </p:nvSpPr>
        <p:spPr>
          <a:xfrm>
            <a:off x="3533422" y="2302933"/>
            <a:ext cx="778933" cy="64346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344712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5E92-C5BA-BEB6-AD57-47E7977D28B0}"/>
              </a:ext>
            </a:extLst>
          </p:cNvPr>
          <p:cNvSpPr>
            <a:spLocks noGrp="1"/>
          </p:cNvSpPr>
          <p:nvPr>
            <p:ph type="title"/>
          </p:nvPr>
        </p:nvSpPr>
        <p:spPr/>
        <p:txBody>
          <a:bodyPr/>
          <a:lstStyle/>
          <a:p>
            <a:r>
              <a:rPr lang="en-US" sz="5867"/>
              <a:t>Accessibility Assistant</a:t>
            </a:r>
          </a:p>
        </p:txBody>
      </p:sp>
      <p:sp>
        <p:nvSpPr>
          <p:cNvPr id="5" name="Text Placeholder 4">
            <a:extLst>
              <a:ext uri="{FF2B5EF4-FFF2-40B4-BE49-F238E27FC236}">
                <a16:creationId xmlns:a16="http://schemas.microsoft.com/office/drawing/2014/main" id="{4B9C754F-7B8B-4664-FE18-A05321BC30E4}"/>
              </a:ext>
            </a:extLst>
          </p:cNvPr>
          <p:cNvSpPr>
            <a:spLocks noGrp="1"/>
          </p:cNvSpPr>
          <p:nvPr>
            <p:ph type="body" idx="1"/>
          </p:nvPr>
        </p:nvSpPr>
        <p:spPr>
          <a:xfrm>
            <a:off x="838200" y="1793892"/>
            <a:ext cx="7244205" cy="4258037"/>
          </a:xfrm>
        </p:spPr>
        <p:txBody>
          <a:bodyPr/>
          <a:lstStyle/>
          <a:p>
            <a:r>
              <a:rPr lang="en-US" sz="2133" b="1">
                <a:latin typeface="Barlow" panose="00000500000000000000" pitchFamily="2" charset="0"/>
              </a:rPr>
              <a:t>The checker looks for major accessibility barriers:</a:t>
            </a:r>
          </a:p>
          <a:p>
            <a:pPr marL="990575" lvl="7" indent="-380990"/>
            <a:r>
              <a:rPr lang="en-US" sz="2133">
                <a:solidFill>
                  <a:schemeClr val="tx1"/>
                </a:solidFill>
                <a:latin typeface="Barlow" panose="00000500000000000000" pitchFamily="2" charset="0"/>
              </a:rPr>
              <a:t>Poor color contrast </a:t>
            </a:r>
          </a:p>
          <a:p>
            <a:pPr marL="990575" lvl="7" indent="-380990"/>
            <a:r>
              <a:rPr lang="en-US" sz="2133">
                <a:solidFill>
                  <a:schemeClr val="tx1"/>
                </a:solidFill>
                <a:latin typeface="Barlow" panose="00000500000000000000" pitchFamily="2" charset="0"/>
              </a:rPr>
              <a:t>Missing alt-text </a:t>
            </a:r>
          </a:p>
          <a:p>
            <a:pPr marL="990575" lvl="7" indent="-380990"/>
            <a:r>
              <a:rPr lang="en-US" sz="2133">
                <a:solidFill>
                  <a:schemeClr val="tx1"/>
                </a:solidFill>
                <a:latin typeface="Barlow" panose="00000500000000000000" pitchFamily="2" charset="0"/>
              </a:rPr>
              <a:t>Table errors </a:t>
            </a:r>
          </a:p>
          <a:p>
            <a:pPr marL="990575" lvl="7" indent="-380990"/>
            <a:r>
              <a:rPr lang="en-US" sz="2133">
                <a:solidFill>
                  <a:schemeClr val="tx1"/>
                </a:solidFill>
                <a:latin typeface="Barlow" panose="00000500000000000000" pitchFamily="2" charset="0"/>
              </a:rPr>
              <a:t>Missing heading structure/duplicative slide titles</a:t>
            </a:r>
          </a:p>
          <a:p>
            <a:r>
              <a:rPr lang="en-US" sz="2133" b="1">
                <a:latin typeface="Barlow" panose="00000500000000000000" pitchFamily="2" charset="0"/>
              </a:rPr>
              <a:t>The checker does NOT look for:</a:t>
            </a:r>
          </a:p>
          <a:p>
            <a:pPr marL="990575" lvl="1" indent="-380990">
              <a:buClr>
                <a:schemeClr val="tx1"/>
              </a:buClr>
            </a:pPr>
            <a:r>
              <a:rPr lang="en-US" sz="2133">
                <a:latin typeface="Barlow" panose="00000500000000000000" pitchFamily="2" charset="0"/>
                <a:cs typeface="Arial"/>
                <a:sym typeface="Arial"/>
              </a:rPr>
              <a:t>Long descriptions of images </a:t>
            </a:r>
          </a:p>
          <a:p>
            <a:pPr marL="990575" lvl="1" indent="-380990">
              <a:buClr>
                <a:schemeClr val="tx1"/>
              </a:buClr>
            </a:pPr>
            <a:r>
              <a:rPr lang="en-US" sz="2133">
                <a:latin typeface="Barlow" panose="00000500000000000000" pitchFamily="2" charset="0"/>
                <a:cs typeface="Arial"/>
                <a:sym typeface="Arial"/>
              </a:rPr>
              <a:t>Language settings</a:t>
            </a:r>
          </a:p>
          <a:p>
            <a:pPr marL="990575" lvl="1" indent="-380990">
              <a:buClr>
                <a:schemeClr val="tx1"/>
              </a:buClr>
            </a:pPr>
            <a:r>
              <a:rPr lang="en-US" sz="2133">
                <a:latin typeface="Barlow" panose="00000500000000000000" pitchFamily="2" charset="0"/>
                <a:cs typeface="Arial"/>
                <a:sym typeface="Arial"/>
              </a:rPr>
              <a:t>Descriptive hyperlinks</a:t>
            </a:r>
          </a:p>
          <a:p>
            <a:pPr marL="990575" lvl="1" indent="-380990">
              <a:buClr>
                <a:schemeClr val="tx1"/>
              </a:buClr>
            </a:pPr>
            <a:r>
              <a:rPr lang="en-US" sz="2133">
                <a:latin typeface="Barlow" panose="00000500000000000000" pitchFamily="2" charset="0"/>
                <a:cs typeface="Arial"/>
                <a:sym typeface="Arial"/>
              </a:rPr>
              <a:t>Closed Captions of embedded videos (it will prompt you to manually check in the Assistant) </a:t>
            </a:r>
          </a:p>
          <a:p>
            <a:endParaRPr lang="en-US"/>
          </a:p>
        </p:txBody>
      </p:sp>
      <p:pic>
        <p:nvPicPr>
          <p:cNvPr id="7" name="Picture 6" descr="a screenshot from the microsoft word accessibility checker showing color and contrast, media and illustrations, tables, document structure, and document access checks">
            <a:extLst>
              <a:ext uri="{FF2B5EF4-FFF2-40B4-BE49-F238E27FC236}">
                <a16:creationId xmlns:a16="http://schemas.microsoft.com/office/drawing/2014/main" id="{BFF44785-B165-876D-1F5F-7DEBAA95686A}"/>
              </a:ext>
            </a:extLst>
          </p:cNvPr>
          <p:cNvPicPr>
            <a:picLocks noChangeAspect="1"/>
          </p:cNvPicPr>
          <p:nvPr/>
        </p:nvPicPr>
        <p:blipFill>
          <a:blip r:embed="rId3"/>
          <a:stretch>
            <a:fillRect/>
          </a:stretch>
        </p:blipFill>
        <p:spPr>
          <a:xfrm>
            <a:off x="8082405" y="261922"/>
            <a:ext cx="2585595" cy="6341903"/>
          </a:xfrm>
          <a:prstGeom prst="rect">
            <a:avLst/>
          </a:prstGeom>
          <a:ln w="38100">
            <a:solidFill>
              <a:schemeClr val="tx1"/>
            </a:solidFill>
          </a:ln>
        </p:spPr>
      </p:pic>
      <p:sp>
        <p:nvSpPr>
          <p:cNvPr id="3" name="Slide Number Placeholder 2">
            <a:extLst>
              <a:ext uri="{FF2B5EF4-FFF2-40B4-BE49-F238E27FC236}">
                <a16:creationId xmlns:a16="http://schemas.microsoft.com/office/drawing/2014/main" id="{DB0ADF3F-535A-ED46-9BA7-55BE4050AA62}"/>
              </a:ext>
            </a:extLst>
          </p:cNvPr>
          <p:cNvSpPr>
            <a:spLocks noGrp="1"/>
          </p:cNvSpPr>
          <p:nvPr>
            <p:ph type="sldNum" idx="12"/>
          </p:nvPr>
        </p:nvSpPr>
        <p:spPr/>
        <p:txBody>
          <a:bodyPr/>
          <a:lstStyle/>
          <a:p>
            <a:fld id="{00000000-1234-1234-1234-123412341234}" type="slidenum">
              <a:rPr lang="en-US" smtClean="0"/>
              <a:pPr/>
              <a:t>6</a:t>
            </a:fld>
            <a:endParaRPr lang="en-US"/>
          </a:p>
        </p:txBody>
      </p:sp>
    </p:spTree>
    <p:custDataLst>
      <p:tags r:id="rId1"/>
    </p:custDataLst>
    <p:extLst>
      <p:ext uri="{BB962C8B-B14F-4D97-AF65-F5344CB8AC3E}">
        <p14:creationId xmlns:p14="http://schemas.microsoft.com/office/powerpoint/2010/main" val="57083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D5648-9377-36B4-2598-42B68A337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008BE-D1C0-E552-D7BB-F720F305C30B}"/>
              </a:ext>
            </a:extLst>
          </p:cNvPr>
          <p:cNvSpPr>
            <a:spLocks noGrp="1"/>
          </p:cNvSpPr>
          <p:nvPr>
            <p:ph type="title"/>
          </p:nvPr>
        </p:nvSpPr>
        <p:spPr/>
        <p:txBody>
          <a:bodyPr/>
          <a:lstStyle/>
          <a:p>
            <a:r>
              <a:rPr lang="en-US" sz="5867"/>
              <a:t>Accessibility Assistant Report</a:t>
            </a:r>
          </a:p>
        </p:txBody>
      </p:sp>
      <p:sp>
        <p:nvSpPr>
          <p:cNvPr id="6" name="Text Placeholder 5">
            <a:extLst>
              <a:ext uri="{FF2B5EF4-FFF2-40B4-BE49-F238E27FC236}">
                <a16:creationId xmlns:a16="http://schemas.microsoft.com/office/drawing/2014/main" id="{FE526419-6397-055F-21A1-C97923C2CB6A}"/>
              </a:ext>
            </a:extLst>
          </p:cNvPr>
          <p:cNvSpPr>
            <a:spLocks noGrp="1"/>
          </p:cNvSpPr>
          <p:nvPr>
            <p:ph type="body" idx="1"/>
          </p:nvPr>
        </p:nvSpPr>
        <p:spPr>
          <a:xfrm>
            <a:off x="838200" y="1888067"/>
            <a:ext cx="6751320" cy="4258037"/>
          </a:xfrm>
        </p:spPr>
        <p:txBody>
          <a:bodyPr/>
          <a:lstStyle/>
          <a:p>
            <a:pPr marL="457189" indent="-457189">
              <a:lnSpc>
                <a:spcPct val="110000"/>
              </a:lnSpc>
              <a:spcBef>
                <a:spcPts val="0"/>
              </a:spcBef>
              <a:buFont typeface="Symbol" panose="05050102010706020507" pitchFamily="18" charset="2"/>
              <a:buChar char=""/>
            </a:pPr>
            <a:r>
              <a:rPr lang="en-US" kern="100">
                <a:latin typeface="Barlow" panose="00000500000000000000" pitchFamily="2" charset="0"/>
                <a:ea typeface="Yu Mincho" panose="02020400000000000000" pitchFamily="18" charset="-128"/>
                <a:cs typeface="Times New Roman" panose="02020603050405020304" pitchFamily="18" charset="0"/>
              </a:rPr>
              <a:t>The report is broken down into categories specific to the tool (e.g., Word, PPT, Excel).</a:t>
            </a:r>
          </a:p>
          <a:p>
            <a:pPr marL="457189" indent="-457189">
              <a:lnSpc>
                <a:spcPct val="110000"/>
              </a:lnSpc>
              <a:spcBef>
                <a:spcPts val="0"/>
              </a:spcBef>
              <a:buFont typeface="Symbol" panose="05050102010706020507" pitchFamily="18" charset="2"/>
              <a:buChar char=""/>
            </a:pPr>
            <a:r>
              <a:rPr lang="en-US" kern="100">
                <a:latin typeface="Barlow" panose="00000500000000000000" pitchFamily="2" charset="0"/>
                <a:ea typeface="Yu Mincho" panose="02020400000000000000" pitchFamily="18" charset="-128"/>
                <a:cs typeface="Times New Roman" panose="02020603050405020304" pitchFamily="18" charset="0"/>
              </a:rPr>
              <a:t>If there’s an issue, the criterion is a selectable link with a number next it (indicating how many instances of the issue are detected). </a:t>
            </a:r>
          </a:p>
          <a:p>
            <a:pPr marL="457189" indent="-457189">
              <a:lnSpc>
                <a:spcPct val="110000"/>
              </a:lnSpc>
              <a:spcBef>
                <a:spcPts val="0"/>
              </a:spcBef>
              <a:buFont typeface="Symbol" panose="05050102010706020507" pitchFamily="18" charset="2"/>
              <a:buChar char=""/>
            </a:pPr>
            <a:r>
              <a:rPr lang="en-US" kern="100">
                <a:latin typeface="Barlow" panose="00000500000000000000" pitchFamily="2" charset="0"/>
                <a:ea typeface="Yu Mincho" panose="02020400000000000000" pitchFamily="18" charset="-128"/>
                <a:cs typeface="Times New Roman" panose="02020603050405020304" pitchFamily="18" charset="0"/>
              </a:rPr>
              <a:t>When a problem is identified, select that criterion for the Assistant to:</a:t>
            </a:r>
          </a:p>
          <a:p>
            <a:pPr marL="990575" lvl="1" indent="-380990">
              <a:lnSpc>
                <a:spcPct val="110000"/>
              </a:lnSpc>
              <a:spcBef>
                <a:spcPts val="0"/>
              </a:spcBef>
              <a:buFont typeface="Courier New" panose="02070309020205020404" pitchFamily="49" charset="0"/>
              <a:buChar char="o"/>
            </a:pPr>
            <a:r>
              <a:rPr lang="en-US" sz="2400" kern="100">
                <a:latin typeface="Barlow" panose="00000500000000000000" pitchFamily="2" charset="0"/>
                <a:ea typeface="Yu Mincho" panose="02020400000000000000" pitchFamily="18" charset="-128"/>
                <a:cs typeface="Times New Roman" panose="02020603050405020304" pitchFamily="18" charset="0"/>
              </a:rPr>
              <a:t>Explain </a:t>
            </a:r>
            <a:r>
              <a:rPr lang="en-US" sz="2400" i="1" kern="100">
                <a:latin typeface="Barlow" panose="00000500000000000000" pitchFamily="2" charset="0"/>
                <a:ea typeface="Yu Mincho" panose="02020400000000000000" pitchFamily="18" charset="-128"/>
                <a:cs typeface="Times New Roman" panose="02020603050405020304" pitchFamily="18" charset="0"/>
              </a:rPr>
              <a:t>why</a:t>
            </a:r>
            <a:r>
              <a:rPr lang="en-US" sz="2400" kern="100">
                <a:latin typeface="Barlow" panose="00000500000000000000" pitchFamily="2" charset="0"/>
                <a:ea typeface="Yu Mincho" panose="02020400000000000000" pitchFamily="18" charset="-128"/>
                <a:cs typeface="Times New Roman" panose="02020603050405020304" pitchFamily="18" charset="0"/>
              </a:rPr>
              <a:t> it matters</a:t>
            </a:r>
          </a:p>
          <a:p>
            <a:pPr marL="990575" lvl="1" indent="-380990">
              <a:lnSpc>
                <a:spcPct val="110000"/>
              </a:lnSpc>
              <a:spcBef>
                <a:spcPts val="0"/>
              </a:spcBef>
              <a:buFont typeface="Courier New" panose="02070309020205020404" pitchFamily="49" charset="0"/>
              <a:buChar char="o"/>
            </a:pPr>
            <a:r>
              <a:rPr lang="en-US" sz="2400" kern="100">
                <a:latin typeface="Barlow" panose="00000500000000000000" pitchFamily="2" charset="0"/>
                <a:ea typeface="Yu Mincho" panose="02020400000000000000" pitchFamily="18" charset="-128"/>
                <a:cs typeface="Times New Roman" panose="02020603050405020304" pitchFamily="18" charset="0"/>
              </a:rPr>
              <a:t>Show </a:t>
            </a:r>
            <a:r>
              <a:rPr lang="en-US" sz="2400" i="1" kern="100">
                <a:latin typeface="Barlow" panose="00000500000000000000" pitchFamily="2" charset="0"/>
                <a:ea typeface="Yu Mincho" panose="02020400000000000000" pitchFamily="18" charset="-128"/>
                <a:cs typeface="Times New Roman" panose="02020603050405020304" pitchFamily="18" charset="0"/>
              </a:rPr>
              <a:t>where</a:t>
            </a:r>
            <a:r>
              <a:rPr lang="en-US" sz="2400" kern="100">
                <a:latin typeface="Barlow" panose="00000500000000000000" pitchFamily="2" charset="0"/>
                <a:ea typeface="Yu Mincho" panose="02020400000000000000" pitchFamily="18" charset="-128"/>
                <a:cs typeface="Times New Roman" panose="02020603050405020304" pitchFamily="18" charset="0"/>
              </a:rPr>
              <a:t> it is</a:t>
            </a:r>
          </a:p>
          <a:p>
            <a:pPr marL="990575" lvl="1" indent="-380990">
              <a:lnSpc>
                <a:spcPct val="110000"/>
              </a:lnSpc>
              <a:spcBef>
                <a:spcPts val="0"/>
              </a:spcBef>
              <a:buFont typeface="Courier New" panose="02070309020205020404" pitchFamily="49" charset="0"/>
              <a:buChar char="o"/>
            </a:pPr>
            <a:r>
              <a:rPr lang="en-US" sz="2400" kern="100">
                <a:latin typeface="Barlow" panose="00000500000000000000" pitchFamily="2" charset="0"/>
                <a:ea typeface="Yu Mincho" panose="02020400000000000000" pitchFamily="18" charset="-128"/>
                <a:cs typeface="Times New Roman" panose="02020603050405020304" pitchFamily="18" charset="0"/>
              </a:rPr>
              <a:t>Offer a one‑click fix or a guided step-by-step</a:t>
            </a:r>
            <a:endParaRPr lang="en-US"/>
          </a:p>
        </p:txBody>
      </p:sp>
      <p:pic>
        <p:nvPicPr>
          <p:cNvPr id="5" name="Picture 4" descr="Screenshot of Accessibility Assistant report on Color Contrast, showing the explanation of the problem and the click and fix solution. ">
            <a:extLst>
              <a:ext uri="{FF2B5EF4-FFF2-40B4-BE49-F238E27FC236}">
                <a16:creationId xmlns:a16="http://schemas.microsoft.com/office/drawing/2014/main" id="{120FEA5C-6745-C6E3-7BE5-DD548B207475}"/>
              </a:ext>
            </a:extLst>
          </p:cNvPr>
          <p:cNvPicPr>
            <a:picLocks noChangeAspect="1"/>
          </p:cNvPicPr>
          <p:nvPr/>
        </p:nvPicPr>
        <p:blipFill>
          <a:blip r:embed="rId3"/>
          <a:srcRect l="38018"/>
          <a:stretch>
            <a:fillRect/>
          </a:stretch>
        </p:blipFill>
        <p:spPr>
          <a:xfrm>
            <a:off x="7892877" y="1909314"/>
            <a:ext cx="4082809" cy="4117676"/>
          </a:xfrm>
          <a:prstGeom prst="rect">
            <a:avLst/>
          </a:prstGeom>
        </p:spPr>
      </p:pic>
      <p:sp>
        <p:nvSpPr>
          <p:cNvPr id="3" name="Slide Number Placeholder 2">
            <a:extLst>
              <a:ext uri="{FF2B5EF4-FFF2-40B4-BE49-F238E27FC236}">
                <a16:creationId xmlns:a16="http://schemas.microsoft.com/office/drawing/2014/main" id="{AD0856D3-121C-93C8-57A6-658BDF68DEFE}"/>
              </a:ext>
            </a:extLst>
          </p:cNvPr>
          <p:cNvSpPr>
            <a:spLocks noGrp="1"/>
          </p:cNvSpPr>
          <p:nvPr>
            <p:ph type="sldNum" idx="12"/>
          </p:nvPr>
        </p:nvSpPr>
        <p:spPr/>
        <p:txBody>
          <a:bodyPr/>
          <a:lstStyle/>
          <a:p>
            <a:fld id="{00000000-1234-1234-1234-123412341234}" type="slidenum">
              <a:rPr lang="en-US" smtClean="0"/>
              <a:pPr/>
              <a:t>7</a:t>
            </a:fld>
            <a:endParaRPr lang="en-US"/>
          </a:p>
        </p:txBody>
      </p:sp>
    </p:spTree>
    <p:custDataLst>
      <p:tags r:id="rId1"/>
    </p:custDataLst>
    <p:extLst>
      <p:ext uri="{BB962C8B-B14F-4D97-AF65-F5344CB8AC3E}">
        <p14:creationId xmlns:p14="http://schemas.microsoft.com/office/powerpoint/2010/main" val="34753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3679A6-51EA-BDBC-4AC7-22686826B69C}"/>
              </a:ext>
            </a:extLst>
          </p:cNvPr>
          <p:cNvSpPr>
            <a:spLocks noGrp="1"/>
          </p:cNvSpPr>
          <p:nvPr>
            <p:ph type="title"/>
          </p:nvPr>
        </p:nvSpPr>
        <p:spPr>
          <a:xfrm>
            <a:off x="616451" y="283392"/>
            <a:ext cx="10737349" cy="834208"/>
          </a:xfrm>
        </p:spPr>
        <p:txBody>
          <a:bodyPr/>
          <a:lstStyle/>
          <a:p>
            <a:pPr algn="l"/>
            <a:r>
              <a:rPr lang="en-US"/>
              <a:t>Descriptive Hyperlinks</a:t>
            </a:r>
          </a:p>
        </p:txBody>
      </p:sp>
      <p:sp>
        <p:nvSpPr>
          <p:cNvPr id="2" name="Subtitle 1">
            <a:extLst>
              <a:ext uri="{FF2B5EF4-FFF2-40B4-BE49-F238E27FC236}">
                <a16:creationId xmlns:a16="http://schemas.microsoft.com/office/drawing/2014/main" id="{47FD47E9-6DF3-50A6-37A8-E3FF4D6FDC5F}"/>
              </a:ext>
            </a:extLst>
          </p:cNvPr>
          <p:cNvSpPr>
            <a:spLocks noGrp="1"/>
          </p:cNvSpPr>
          <p:nvPr>
            <p:ph type="subTitle" idx="1"/>
          </p:nvPr>
        </p:nvSpPr>
        <p:spPr>
          <a:xfrm>
            <a:off x="616451" y="1326875"/>
            <a:ext cx="11203015" cy="382079"/>
          </a:xfrm>
        </p:spPr>
        <p:txBody>
          <a:bodyPr/>
          <a:lstStyle/>
          <a:p>
            <a:pPr algn="l"/>
            <a:r>
              <a:rPr lang="en-US">
                <a:latin typeface="Barlow" panose="00000500000000000000" pitchFamily="2" charset="0"/>
              </a:rPr>
              <a:t>Best Practices</a:t>
            </a:r>
          </a:p>
        </p:txBody>
      </p:sp>
      <p:sp>
        <p:nvSpPr>
          <p:cNvPr id="3" name="Text Placeholder 2">
            <a:extLst>
              <a:ext uri="{FF2B5EF4-FFF2-40B4-BE49-F238E27FC236}">
                <a16:creationId xmlns:a16="http://schemas.microsoft.com/office/drawing/2014/main" id="{2AA92A97-E2F3-0653-164A-0FB7E1E0A2A0}"/>
              </a:ext>
            </a:extLst>
          </p:cNvPr>
          <p:cNvSpPr>
            <a:spLocks noGrp="1"/>
          </p:cNvSpPr>
          <p:nvPr>
            <p:ph type="body" sz="quarter" idx="17"/>
          </p:nvPr>
        </p:nvSpPr>
        <p:spPr>
          <a:xfrm>
            <a:off x="616451" y="1918229"/>
            <a:ext cx="10952252" cy="4648868"/>
          </a:xfrm>
        </p:spPr>
        <p:txBody>
          <a:bodyPr vert="horz" wrap="square" lIns="91440" tIns="45720" rIns="91440" bIns="45720" spcCol="457200" rtlCol="0" anchor="t">
            <a:noAutofit/>
          </a:bodyPr>
          <a:lstStyle/>
          <a:p>
            <a:pPr marL="457189" indent="-457189">
              <a:buClr>
                <a:schemeClr val="tx1"/>
              </a:buClr>
              <a:buFont typeface="Arial" panose="020B0604020202020204" pitchFamily="34" charset="0"/>
              <a:buChar char="•"/>
            </a:pPr>
            <a:r>
              <a:rPr lang="en-US" sz="2400" b="1">
                <a:latin typeface="Barlow" panose="00000500000000000000" pitchFamily="2" charset="0"/>
              </a:rPr>
              <a:t>Keep It Simple: </a:t>
            </a:r>
            <a:r>
              <a:rPr lang="en-US" sz="2400">
                <a:latin typeface="Barlow" panose="00000500000000000000" pitchFamily="2" charset="0"/>
              </a:rPr>
              <a:t>use concise and meaningful text for links; don’t drop the </a:t>
            </a:r>
            <a:r>
              <a:rPr lang="en-US" sz="2400">
                <a:latin typeface="Barlow" panose="00000500000000000000" pitchFamily="2" charset="0"/>
                <a:hlinkClick r:id="rId4"/>
              </a:rPr>
              <a:t>whole URL for link text</a:t>
            </a:r>
            <a:r>
              <a:rPr lang="en-US" sz="2400">
                <a:latin typeface="Barlow" panose="00000500000000000000" pitchFamily="2" charset="0"/>
              </a:rPr>
              <a:t>.</a:t>
            </a:r>
          </a:p>
          <a:p>
            <a:pPr marL="742939" lvl="1" indent="-457189">
              <a:buClr>
                <a:schemeClr val="tx1"/>
              </a:buClr>
              <a:buFont typeface="Arial" panose="020B0604020202020204" pitchFamily="34" charset="0"/>
              <a:buChar char="•"/>
            </a:pPr>
            <a:r>
              <a:rPr lang="en-US" sz="1933">
                <a:solidFill>
                  <a:srgbClr val="000000"/>
                </a:solidFill>
                <a:latin typeface="Barlow" panose="00000500000000000000" pitchFamily="2" charset="0"/>
              </a:rPr>
              <a:t>Example: For additional information about the new Department of Justice Rules on Accessibility, visit </a:t>
            </a:r>
            <a:r>
              <a:rPr lang="en-US" sz="1933">
                <a:solidFill>
                  <a:srgbClr val="045CAA"/>
                </a:solidFill>
                <a:latin typeface="Barlow" panose="00000500000000000000" pitchFamily="2" charset="0"/>
                <a:hlinkClick r:id="rId5"/>
              </a:rPr>
              <a:t>The ADA's Fact Sheet</a:t>
            </a:r>
            <a:r>
              <a:rPr lang="en-US" sz="1933">
                <a:solidFill>
                  <a:srgbClr val="000000"/>
                </a:solidFill>
                <a:latin typeface="Barlow" panose="00000500000000000000" pitchFamily="2" charset="0"/>
              </a:rPr>
              <a:t>.</a:t>
            </a:r>
            <a:endParaRPr lang="en-US" sz="1933">
              <a:latin typeface="Barlow" panose="00000500000000000000" pitchFamily="2" charset="0"/>
            </a:endParaRPr>
          </a:p>
          <a:p>
            <a:pPr marL="457189" indent="-457189">
              <a:buClr>
                <a:schemeClr val="tx1"/>
              </a:buClr>
              <a:buFont typeface="Arial" panose="020B0604020202020204" pitchFamily="34" charset="0"/>
              <a:buChar char="•"/>
            </a:pPr>
            <a:r>
              <a:rPr lang="en-US" sz="2400" b="1">
                <a:latin typeface="Barlow" panose="00000500000000000000" pitchFamily="2" charset="0"/>
              </a:rPr>
              <a:t>Provide Context in Surrounding Text: </a:t>
            </a:r>
            <a:r>
              <a:rPr lang="en-US" sz="2400">
                <a:latin typeface="Barlow" panose="00000500000000000000" pitchFamily="2" charset="0"/>
              </a:rPr>
              <a:t>when possible, place links within context that provides additional information. </a:t>
            </a:r>
          </a:p>
          <a:p>
            <a:pPr marL="457189" indent="-457189">
              <a:buClr>
                <a:schemeClr val="tx1"/>
              </a:buClr>
              <a:buFont typeface="Arial" panose="020B0604020202020204" pitchFamily="34" charset="0"/>
              <a:buChar char="•"/>
            </a:pPr>
            <a:r>
              <a:rPr lang="en-US" sz="2400" b="1">
                <a:latin typeface="Barlow" panose="00000500000000000000" pitchFamily="2" charset="0"/>
                <a:ea typeface="Open Sans Light"/>
                <a:cs typeface="Open Sans Light"/>
              </a:rPr>
              <a:t>Avoid repetition: </a:t>
            </a:r>
            <a:r>
              <a:rPr lang="en-US" sz="2400">
                <a:latin typeface="Barlow" panose="00000500000000000000" pitchFamily="2" charset="0"/>
                <a:ea typeface="Open Sans Light"/>
                <a:cs typeface="Open Sans Light"/>
              </a:rPr>
              <a:t>avoid using the word "link" as part of the link text or repeating the same phrase for every link.</a:t>
            </a:r>
            <a:endParaRPr lang="en-US" sz="2667">
              <a:latin typeface="Barlow" panose="00000500000000000000" pitchFamily="2" charset="0"/>
            </a:endParaRPr>
          </a:p>
          <a:p>
            <a:pPr lvl="1"/>
            <a:endParaRPr lang="en-US" sz="2667">
              <a:latin typeface="Open Sans Light"/>
              <a:ea typeface="Open Sans Light"/>
              <a:cs typeface="Open Sans Light"/>
            </a:endParaRPr>
          </a:p>
        </p:txBody>
      </p:sp>
    </p:spTree>
    <p:custDataLst>
      <p:tags r:id="rId1"/>
    </p:custDataLst>
    <p:extLst>
      <p:ext uri="{BB962C8B-B14F-4D97-AF65-F5344CB8AC3E}">
        <p14:creationId xmlns:p14="http://schemas.microsoft.com/office/powerpoint/2010/main" val="214639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7005-38E3-9C42-C629-33735A099279}"/>
              </a:ext>
            </a:extLst>
          </p:cNvPr>
          <p:cNvSpPr>
            <a:spLocks noGrp="1"/>
          </p:cNvSpPr>
          <p:nvPr>
            <p:ph type="title"/>
          </p:nvPr>
        </p:nvSpPr>
        <p:spPr/>
        <p:txBody>
          <a:bodyPr/>
          <a:lstStyle/>
          <a:p>
            <a:r>
              <a:rPr lang="en-US" sz="5867"/>
              <a:t>Links in Microsoft </a:t>
            </a:r>
          </a:p>
        </p:txBody>
      </p:sp>
      <p:sp>
        <p:nvSpPr>
          <p:cNvPr id="4" name="Text Placeholder 3">
            <a:extLst>
              <a:ext uri="{FF2B5EF4-FFF2-40B4-BE49-F238E27FC236}">
                <a16:creationId xmlns:a16="http://schemas.microsoft.com/office/drawing/2014/main" id="{765CF753-83C8-237F-CDEC-50607CB80033}"/>
              </a:ext>
            </a:extLst>
          </p:cNvPr>
          <p:cNvSpPr>
            <a:spLocks noGrp="1"/>
          </p:cNvSpPr>
          <p:nvPr>
            <p:ph type="body" idx="1"/>
          </p:nvPr>
        </p:nvSpPr>
        <p:spPr>
          <a:xfrm>
            <a:off x="838200" y="1888067"/>
            <a:ext cx="3733800" cy="4258037"/>
          </a:xfrm>
        </p:spPr>
        <p:txBody>
          <a:bodyPr/>
          <a:lstStyle/>
          <a:p>
            <a:pPr marL="685783" indent="-380990">
              <a:spcBef>
                <a:spcPts val="500"/>
              </a:spcBef>
              <a:buClr>
                <a:srgbClr val="000000"/>
              </a:buClr>
              <a:buSzPts val="1400"/>
              <a:buFont typeface="Arial"/>
              <a:buChar char="•"/>
            </a:pPr>
            <a:r>
              <a:rPr lang="en-US">
                <a:latin typeface="Barlow" panose="00000500000000000000" pitchFamily="2" charset="0"/>
                <a:ea typeface="Barlow"/>
                <a:cs typeface="Barlow"/>
                <a:sym typeface="Barlow"/>
              </a:rPr>
              <a:t>Distinguish from surrounding text with blue color and underline.</a:t>
            </a:r>
            <a:endParaRPr lang="en-US" sz="2800">
              <a:latin typeface="Barlow" panose="00000500000000000000" pitchFamily="2" charset="0"/>
            </a:endParaRPr>
          </a:p>
          <a:p>
            <a:pPr marL="685783" indent="-380990">
              <a:spcBef>
                <a:spcPts val="500"/>
              </a:spcBef>
              <a:buClr>
                <a:srgbClr val="000000"/>
              </a:buClr>
              <a:buSzPts val="1400"/>
              <a:buFont typeface="Arial"/>
              <a:buChar char="•"/>
            </a:pPr>
            <a:r>
              <a:rPr lang="en-US">
                <a:latin typeface="Barlow" panose="00000500000000000000" pitchFamily="2" charset="0"/>
                <a:ea typeface="Barlow"/>
                <a:cs typeface="Barlow"/>
                <a:sym typeface="Barlow"/>
              </a:rPr>
              <a:t>Include meaningful link text in “Text to Display.”</a:t>
            </a:r>
          </a:p>
          <a:p>
            <a:pPr marL="685783" indent="-380990">
              <a:spcBef>
                <a:spcPts val="500"/>
              </a:spcBef>
              <a:buClr>
                <a:srgbClr val="000000"/>
              </a:buClr>
              <a:buSzPts val="1400"/>
              <a:buFont typeface="Arial"/>
              <a:buChar char="•"/>
            </a:pPr>
            <a:r>
              <a:rPr lang="en-US">
                <a:latin typeface="Barlow" panose="00000500000000000000" pitchFamily="2" charset="0"/>
              </a:rPr>
              <a:t>Add </a:t>
            </a:r>
            <a:r>
              <a:rPr lang="en-US" b="1" err="1">
                <a:latin typeface="Barlow" panose="00000500000000000000" pitchFamily="2" charset="0"/>
              </a:rPr>
              <a:t>Screentips</a:t>
            </a:r>
            <a:r>
              <a:rPr lang="en-US">
                <a:latin typeface="Barlow" panose="00000500000000000000" pitchFamily="2" charset="0"/>
              </a:rPr>
              <a:t> if the link needs more context/instructions.</a:t>
            </a:r>
          </a:p>
          <a:p>
            <a:pPr marL="1295368" lvl="1" indent="-380990">
              <a:buClr>
                <a:srgbClr val="000000"/>
              </a:buClr>
              <a:buFont typeface="Arial"/>
              <a:buChar char="•"/>
            </a:pPr>
            <a:endParaRPr lang="en-US" sz="2133"/>
          </a:p>
        </p:txBody>
      </p:sp>
      <p:pic>
        <p:nvPicPr>
          <p:cNvPr id="6" name="Picture 5" descr="Screenshot of Edit Hyperlink dialog box in Microsoft tools.">
            <a:extLst>
              <a:ext uri="{FF2B5EF4-FFF2-40B4-BE49-F238E27FC236}">
                <a16:creationId xmlns:a16="http://schemas.microsoft.com/office/drawing/2014/main" id="{DEADE00B-CEB3-A107-114C-794CE6749A2E}"/>
              </a:ext>
            </a:extLst>
          </p:cNvPr>
          <p:cNvPicPr>
            <a:picLocks noChangeAspect="1"/>
          </p:cNvPicPr>
          <p:nvPr/>
        </p:nvPicPr>
        <p:blipFill>
          <a:blip r:embed="rId3"/>
          <a:stretch>
            <a:fillRect/>
          </a:stretch>
        </p:blipFill>
        <p:spPr>
          <a:xfrm>
            <a:off x="5032806" y="1888067"/>
            <a:ext cx="6683156" cy="3654303"/>
          </a:xfrm>
          <a:prstGeom prst="rect">
            <a:avLst/>
          </a:prstGeom>
        </p:spPr>
      </p:pic>
      <p:sp>
        <p:nvSpPr>
          <p:cNvPr id="3" name="Slide Number Placeholder 2">
            <a:extLst>
              <a:ext uri="{FF2B5EF4-FFF2-40B4-BE49-F238E27FC236}">
                <a16:creationId xmlns:a16="http://schemas.microsoft.com/office/drawing/2014/main" id="{2E5BCE4B-C896-6C19-BD28-A13A31F116BB}"/>
              </a:ext>
            </a:extLst>
          </p:cNvPr>
          <p:cNvSpPr>
            <a:spLocks noGrp="1"/>
          </p:cNvSpPr>
          <p:nvPr>
            <p:ph type="sldNum" idx="12"/>
          </p:nvPr>
        </p:nvSpPr>
        <p:spPr/>
        <p:txBody>
          <a:bodyPr/>
          <a:lstStyle/>
          <a:p>
            <a:fld id="{00000000-1234-1234-1234-123412341234}" type="slidenum">
              <a:rPr lang="en-US" smtClean="0"/>
              <a:pPr/>
              <a:t>9</a:t>
            </a:fld>
            <a:endParaRPr lang="en-US"/>
          </a:p>
        </p:txBody>
      </p:sp>
    </p:spTree>
    <p:custDataLst>
      <p:tags r:id="rId1"/>
    </p:custDataLst>
    <p:extLst>
      <p:ext uri="{BB962C8B-B14F-4D97-AF65-F5344CB8AC3E}">
        <p14:creationId xmlns:p14="http://schemas.microsoft.com/office/powerpoint/2010/main" val="1393084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TONY BROOK SLIDE TEMPLATES" val="FVSrVzN8"/>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ony Brook Slide Templates">
  <a:themeElements>
    <a:clrScheme name="Stony Brook 1">
      <a:dk1>
        <a:srgbClr val="000000"/>
      </a:dk1>
      <a:lt1>
        <a:srgbClr val="FFFFFF"/>
      </a:lt1>
      <a:dk2>
        <a:srgbClr val="990000"/>
      </a:dk2>
      <a:lt2>
        <a:srgbClr val="FFFFFF"/>
      </a:lt2>
      <a:accent1>
        <a:srgbClr val="990000"/>
      </a:accent1>
      <a:accent2>
        <a:srgbClr val="000000"/>
      </a:accent2>
      <a:accent3>
        <a:srgbClr val="00549A"/>
      </a:accent3>
      <a:accent4>
        <a:srgbClr val="1791AD"/>
      </a:accent4>
      <a:accent5>
        <a:srgbClr val="F1EA86"/>
      </a:accent5>
      <a:accent6>
        <a:srgbClr val="BCCF9D"/>
      </a:accent6>
      <a:hlink>
        <a:srgbClr val="990000"/>
      </a:hlink>
      <a:folHlink>
        <a:srgbClr val="990000"/>
      </a:folHlink>
    </a:clrScheme>
    <a:fontScheme name="Alumni Sans">
      <a:majorFont>
        <a:latin typeface="Alumni Sans"/>
        <a:ea typeface=""/>
        <a:cs typeface=""/>
      </a:majorFont>
      <a:minorFont>
        <a:latin typeface="Alumni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FF796C24-F89F-A546-B264-FF5C2E2C4B5A}" vid="{003B0BCA-3294-1740-9B3A-8BEB9C9E4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25101438-SUNY_STONY BROOK_PPT TEMPLATE_V3_a11y</Template>
  <Application>Microsoft Office PowerPoint</Application>
  <PresentationFormat>Widescreen</PresentationFormat>
  <Slides>39</Slides>
  <Notes>11</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Stony Brook Slide Templates</vt:lpstr>
      <vt:lpstr>Accessibility Series: Part 2</vt:lpstr>
      <vt:lpstr>    Overview</vt:lpstr>
      <vt:lpstr>Microsoft Tools Overview</vt:lpstr>
      <vt:lpstr>    General Word/PPT Accessibility Guidelines</vt:lpstr>
      <vt:lpstr>Finding Microsoft’s Accessibility Assistant</vt:lpstr>
      <vt:lpstr>Accessibility Assistant</vt:lpstr>
      <vt:lpstr>Accessibility Assistant Report</vt:lpstr>
      <vt:lpstr>Descriptive Hyperlinks</vt:lpstr>
      <vt:lpstr>Links in Microsoft </vt:lpstr>
      <vt:lpstr>Alt Text</vt:lpstr>
      <vt:lpstr>Long Description</vt:lpstr>
      <vt:lpstr>How to Add Alt Text</vt:lpstr>
      <vt:lpstr> Lists and Columns</vt:lpstr>
      <vt:lpstr>Tables</vt:lpstr>
      <vt:lpstr> Color Contrast</vt:lpstr>
      <vt:lpstr>Logos and University Branding</vt:lpstr>
      <vt:lpstr>Microsoft Word</vt:lpstr>
      <vt:lpstr> Headings &amp; Heading Styles </vt:lpstr>
      <vt:lpstr> Navigation Pane</vt:lpstr>
      <vt:lpstr>Restrict Editing</vt:lpstr>
      <vt:lpstr>Microsoft PPT</vt:lpstr>
      <vt:lpstr> Slide Titles</vt:lpstr>
      <vt:lpstr> Reading Order</vt:lpstr>
      <vt:lpstr> Reading Order cont’d</vt:lpstr>
      <vt:lpstr> PowerPoint Show</vt:lpstr>
      <vt:lpstr>Grackle</vt:lpstr>
      <vt:lpstr>Grackle Workspace</vt:lpstr>
      <vt:lpstr>Grackle Cont’d</vt:lpstr>
      <vt:lpstr>Video</vt:lpstr>
      <vt:lpstr>Multimedia</vt:lpstr>
      <vt:lpstr>Where to Host Videos</vt:lpstr>
      <vt:lpstr>Web &amp; Third-party Content</vt:lpstr>
      <vt:lpstr>Exceptions to Title II</vt:lpstr>
      <vt:lpstr>Check Website Accessibility - Bookmarklets</vt:lpstr>
      <vt:lpstr>PDFs</vt:lpstr>
      <vt:lpstr>EIT Review </vt:lpstr>
      <vt:lpstr>AI</vt:lpstr>
      <vt:lpstr>Training Resources</vt:lpstr>
      <vt:lpstr>CELT and OEA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Lindsay Bryde</dc:creator>
  <cp:revision>1</cp:revision>
  <dcterms:created xsi:type="dcterms:W3CDTF">2026-02-12T14:58:24Z</dcterms:created>
  <dcterms:modified xsi:type="dcterms:W3CDTF">2026-03-03T14:37:22Z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B484D554-7388-4D42-8A97-10CBB3BFDEA2</vt:lpwstr>
  </property>
  <property fmtid="{D5CDD505-2E9C-101B-9397-08002B2CF9AE}" pid="3" name="ArticulatePath">
    <vt:lpwstr>https://stonybrook365-my.sharepoint.com/personal/lindsay_bryde_stonybrook_edu/Documents/Desktop/2026 Stony Brook Branded Template</vt:lpwstr>
  </property>
</Properties>
</file>