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4" r:id="rId1"/>
  </p:sldMasterIdLst>
  <p:notesMasterIdLst>
    <p:notesMasterId r:id="rId8"/>
  </p:notesMasterIdLst>
  <p:handoutMasterIdLst>
    <p:handoutMasterId r:id="rId9"/>
  </p:handoutMasterIdLst>
  <p:sldIdLst>
    <p:sldId id="263" r:id="rId2"/>
    <p:sldId id="265" r:id="rId3"/>
    <p:sldId id="266" r:id="rId4"/>
    <p:sldId id="269" r:id="rId5"/>
    <p:sldId id="270" r:id="rId6"/>
    <p:sldId id="271" r:id="rId7"/>
  </p:sldIdLst>
  <p:sldSz cx="9144000" cy="5143500" type="screen16x9"/>
  <p:notesSz cx="6858000" cy="9144000"/>
  <p:embeddedFontLst>
    <p:embeddedFont>
      <p:font typeface="Alumni Sans" pitchFamily="2" charset="0"/>
      <p:regular r:id="rId10"/>
      <p:bold r:id="rId11"/>
      <p:italic r:id="rId12"/>
      <p:boldItalic r:id="rId13"/>
    </p:embeddedFont>
    <p:embeddedFont>
      <p:font typeface="Bitter"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 userDrawn="1">
          <p15:clr>
            <a:srgbClr val="747775"/>
          </p15:clr>
        </p15:guide>
        <p15:guide id="4" orient="horz" pos="288" userDrawn="1">
          <p15:clr>
            <a:srgbClr val="747775"/>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Leibowitz" initials="" lastIdx="41" clrIdx="0"/>
  <p:cmAuthor id="1" name="Allison Seal" initials="" lastIdx="6" clrIdx="1"/>
  <p:cmAuthor id="2" name="Loren Moss Meyer" initials="" lastIdx="1" clrIdx="2"/>
  <p:cmAuthor id="3" name="Michael Wilke" initials="" lastIdx="1" clrIdx="3"/>
  <p:cmAuthor id="4" name="Jody Towers" initials="" lastIdx="5" clrIdx="4"/>
  <p:cmAuthor id="5" name="Jose Muniz"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26"/>
    <p:restoredTop sz="94626"/>
  </p:normalViewPr>
  <p:slideViewPr>
    <p:cSldViewPr snapToGrid="0">
      <p:cViewPr varScale="1">
        <p:scale>
          <a:sx n="188" d="100"/>
          <a:sy n="188" d="100"/>
        </p:scale>
        <p:origin x="4188" y="372"/>
      </p:cViewPr>
      <p:guideLst>
        <p:guide orient="horz" pos="327"/>
        <p:guide orient="horz" pos="288"/>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242C8-9D00-61C4-7344-AD473E7CD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EB529F-D1ED-D877-1D0D-DDE3A8583F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7C115-BDD2-EA41-9D8A-2647D4153228}" type="datetimeFigureOut">
              <a:rPr lang="en-US" smtClean="0"/>
              <a:t>2/11/2025</a:t>
            </a:fld>
            <a:endParaRPr lang="en-US"/>
          </a:p>
        </p:txBody>
      </p:sp>
      <p:sp>
        <p:nvSpPr>
          <p:cNvPr id="4" name="Footer Placeholder 3">
            <a:extLst>
              <a:ext uri="{FF2B5EF4-FFF2-40B4-BE49-F238E27FC236}">
                <a16:creationId xmlns:a16="http://schemas.microsoft.com/office/drawing/2014/main" id="{97BA171C-40C0-79D7-0C72-AF063F8C78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16003-62B3-BE1B-4593-3D7BD03493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1B7AF1-2A28-D243-863D-226EA425CEB4}" type="slidenum">
              <a:rPr lang="en-US" smtClean="0"/>
              <a:t>‹#›</a:t>
            </a:fld>
            <a:endParaRPr lang="en-US"/>
          </a:p>
        </p:txBody>
      </p:sp>
    </p:spTree>
    <p:extLst>
      <p:ext uri="{BB962C8B-B14F-4D97-AF65-F5344CB8AC3E}">
        <p14:creationId xmlns:p14="http://schemas.microsoft.com/office/powerpoint/2010/main" val="2527820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Google Shape;39;p12">
            <a:extLst>
              <a:ext uri="{FF2B5EF4-FFF2-40B4-BE49-F238E27FC236}">
                <a16:creationId xmlns:a16="http://schemas.microsoft.com/office/drawing/2014/main" id="{12DD8B6F-B285-AFE2-AABB-05289C7DE18A}"/>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dirty="0"/>
              <a:t>Click to edit title style</a:t>
            </a:r>
          </a:p>
        </p:txBody>
      </p:sp>
      <p:sp>
        <p:nvSpPr>
          <p:cNvPr id="3" name="Subtitle 2">
            <a:extLst>
              <a:ext uri="{FF2B5EF4-FFF2-40B4-BE49-F238E27FC236}">
                <a16:creationId xmlns:a16="http://schemas.microsoft.com/office/drawing/2014/main" id="{532B0552-A6DB-3E78-FA49-71963FFA621C}"/>
              </a:ext>
            </a:extLst>
          </p:cNvPr>
          <p:cNvSpPr>
            <a:spLocks noGrp="1"/>
          </p:cNvSpPr>
          <p:nvPr>
            <p:ph type="subTitle" idx="1" hasCustomPrompt="1"/>
          </p:nvPr>
        </p:nvSpPr>
        <p:spPr>
          <a:xfrm>
            <a:off x="628650" y="3403684"/>
            <a:ext cx="6858000" cy="517275"/>
          </a:xfrm>
          <a:prstGeom prst="rect">
            <a:avLst/>
          </a:prstGeom>
        </p:spPr>
        <p:txBody>
          <a:bodyPr>
            <a:noAutofit/>
          </a:bodyPr>
          <a:lstStyle>
            <a:lvl1pPr marL="0" indent="0" algn="l">
              <a:spcBef>
                <a:spcPts val="0"/>
              </a:spcBef>
              <a:buNone/>
              <a:defRPr sz="1600" b="0" i="0" baseline="0">
                <a:solidFill>
                  <a:schemeClr val="bg2"/>
                </a:solidFill>
                <a:latin typeface="Bitter"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4" name="Date Placeholder 3">
            <a:extLst>
              <a:ext uri="{FF2B5EF4-FFF2-40B4-BE49-F238E27FC236}">
                <a16:creationId xmlns:a16="http://schemas.microsoft.com/office/drawing/2014/main" id="{D411A55C-A0FC-5454-DC70-8E62A317A77D}"/>
              </a:ext>
            </a:extLst>
          </p:cNvPr>
          <p:cNvSpPr>
            <a:spLocks noGrp="1"/>
          </p:cNvSpPr>
          <p:nvPr>
            <p:ph type="dt" sz="half" idx="10"/>
          </p:nvPr>
        </p:nvSpPr>
        <p:spPr>
          <a:xfrm>
            <a:off x="628649" y="4177440"/>
            <a:ext cx="2057400" cy="273844"/>
          </a:xfrm>
        </p:spPr>
        <p:txBody>
          <a:bodyPr/>
          <a:lstStyle>
            <a:lvl1pPr>
              <a:defRPr baseline="0">
                <a:solidFill>
                  <a:schemeClr val="tx2"/>
                </a:solidFill>
              </a:defRPr>
            </a:lvl1pPr>
          </a:lstStyle>
          <a:p>
            <a:endParaRPr lang="en-US" dirty="0"/>
          </a:p>
        </p:txBody>
      </p:sp>
      <p:pic>
        <p:nvPicPr>
          <p:cNvPr id="8" name="Google Shape;23;p6">
            <a:extLst>
              <a:ext uri="{FF2B5EF4-FFF2-40B4-BE49-F238E27FC236}">
                <a16:creationId xmlns:a16="http://schemas.microsoft.com/office/drawing/2014/main" id="{5EBC5ADD-A116-0967-388E-0636D0CF3D5B}"/>
              </a:ext>
            </a:extLst>
          </p:cNvPr>
          <p:cNvPicPr preferRelativeResize="0">
            <a:picLocks/>
          </p:cNvPicPr>
          <p:nvPr userDrawn="1"/>
        </p:nvPicPr>
        <p:blipFill rotWithShape="1">
          <a:blip r:embed="rId3">
            <a:alphaModFix/>
          </a:blip>
          <a:srcRect l="-657" r="-23473"/>
          <a:stretch/>
        </p:blipFill>
        <p:spPr>
          <a:xfrm>
            <a:off x="628649" y="4557169"/>
            <a:ext cx="2057399" cy="279973"/>
          </a:xfrm>
          <a:prstGeom prst="rect">
            <a:avLst/>
          </a:prstGeom>
          <a:noFill/>
          <a:ln>
            <a:noFill/>
          </a:ln>
        </p:spPr>
      </p:pic>
    </p:spTree>
    <p:extLst>
      <p:ext uri="{BB962C8B-B14F-4D97-AF65-F5344CB8AC3E}">
        <p14:creationId xmlns:p14="http://schemas.microsoft.com/office/powerpoint/2010/main" val="6312250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Google Shape;60;p19">
            <a:extLst>
              <a:ext uri="{FF2B5EF4-FFF2-40B4-BE49-F238E27FC236}">
                <a16:creationId xmlns:a16="http://schemas.microsoft.com/office/drawing/2014/main" id="{5F53D2CF-970F-BAC7-26A5-3A9384BDA02A}"/>
              </a:ext>
            </a:extLst>
          </p:cNvPr>
          <p:cNvPicPr preferRelativeResize="0">
            <a:picLocks noGrp="1" noRot="1" noMove="1" noResize="1" noEditPoints="1" noAdjustHandles="1" noChangeArrowheads="1" noChangeShapeType="1" noCrop="1"/>
          </p:cNvPicPr>
          <p:nvPr userDrawn="1"/>
        </p:nvPicPr>
        <p:blipFill>
          <a:blip r:embed="rId2"/>
          <a:srcRect/>
          <a:stretch/>
        </p:blipFill>
        <p:spPr>
          <a:xfrm>
            <a:off x="2"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dirty="0"/>
              <a:t>Click to edit title style</a:t>
            </a:r>
          </a:p>
        </p:txBody>
      </p:sp>
      <p:pic>
        <p:nvPicPr>
          <p:cNvPr id="3" name="Google Shape;23;p6">
            <a:extLst>
              <a:ext uri="{FF2B5EF4-FFF2-40B4-BE49-F238E27FC236}">
                <a16:creationId xmlns:a16="http://schemas.microsoft.com/office/drawing/2014/main" id="{6C139035-D946-F1B0-4BA7-24D37F52A69B}"/>
              </a:ext>
            </a:extLst>
          </p:cNvPr>
          <p:cNvPicPr preferRelativeResize="0">
            <a:picLocks/>
          </p:cNvPicPr>
          <p:nvPr userDrawn="1"/>
        </p:nvPicPr>
        <p:blipFill rotWithShape="1">
          <a:blip r:embed="rId3">
            <a:alphaModFix/>
          </a:blip>
          <a:srcRect l="-657" r="-23473"/>
          <a:stretch/>
        </p:blipFill>
        <p:spPr>
          <a:xfrm>
            <a:off x="628649" y="4557169"/>
            <a:ext cx="2057399" cy="279973"/>
          </a:xfrm>
          <a:prstGeom prst="rect">
            <a:avLst/>
          </a:prstGeom>
          <a:noFill/>
          <a:ln>
            <a:noFill/>
          </a:ln>
        </p:spPr>
      </p:pic>
    </p:spTree>
    <p:extLst>
      <p:ext uri="{BB962C8B-B14F-4D97-AF65-F5344CB8AC3E}">
        <p14:creationId xmlns:p14="http://schemas.microsoft.com/office/powerpoint/2010/main" val="406264671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0F5089-70ED-E230-A48F-6D0FA2E342A0}"/>
              </a:ext>
            </a:extLst>
          </p:cNvPr>
          <p:cNvSpPr>
            <a:spLocks noGrp="1"/>
          </p:cNvSpPr>
          <p:nvPr>
            <p:ph type="sldNum" sz="quarter" idx="12"/>
          </p:nvPr>
        </p:nvSpPr>
        <p:spPr/>
        <p:txBody>
          <a:bodyPr/>
          <a:lstStyle/>
          <a:p>
            <a:fld id="{AE6C5BFE-7C86-5341-AED8-83455208BE98}" type="slidenum">
              <a:rPr lang="en-US" smtClean="0"/>
              <a:t>‹#›</a:t>
            </a:fld>
            <a:endParaRPr lang="en-US"/>
          </a:p>
        </p:txBody>
      </p:sp>
      <p:sp>
        <p:nvSpPr>
          <p:cNvPr id="8" name="Text Placeholder 2">
            <a:extLst>
              <a:ext uri="{FF2B5EF4-FFF2-40B4-BE49-F238E27FC236}">
                <a16:creationId xmlns:a16="http://schemas.microsoft.com/office/drawing/2014/main" id="{C5762C27-2D3D-5348-0D1E-5A79F7636F87}"/>
              </a:ext>
            </a:extLst>
          </p:cNvPr>
          <p:cNvSpPr>
            <a:spLocks noGrp="1"/>
          </p:cNvSpPr>
          <p:nvPr>
            <p:ph type="body" idx="1" hasCustomPrompt="1"/>
          </p:nvPr>
        </p:nvSpPr>
        <p:spPr>
          <a:xfrm>
            <a:off x="629842" y="1201858"/>
            <a:ext cx="7885508" cy="421910"/>
          </a:xfrm>
          <a:prstGeom prst="rect">
            <a:avLst/>
          </a:prstGeom>
        </p:spPr>
        <p:txBody>
          <a:bodyPr lIns="0" anchor="t" anchorCtr="0">
            <a:noAutofit/>
          </a:bodyPr>
          <a:lstStyle>
            <a:lvl1pPr marL="0" indent="0">
              <a:lnSpc>
                <a:spcPts val="1500"/>
              </a:lnSpc>
              <a:buNone/>
              <a:defRPr sz="2200" b="1" cap="all" baseline="0">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3" name="Title 2">
            <a:extLst>
              <a:ext uri="{FF2B5EF4-FFF2-40B4-BE49-F238E27FC236}">
                <a16:creationId xmlns:a16="http://schemas.microsoft.com/office/drawing/2014/main" id="{46451F31-488D-8004-5667-4B03106F68E4}"/>
              </a:ext>
            </a:extLst>
          </p:cNvPr>
          <p:cNvSpPr>
            <a:spLocks noGrp="1"/>
          </p:cNvSpPr>
          <p:nvPr>
            <p:ph type="title" hasCustomPrompt="1"/>
          </p:nvPr>
        </p:nvSpPr>
        <p:spPr/>
        <p:txBody>
          <a:bodyPr lIns="0"/>
          <a:lstStyle/>
          <a:p>
            <a:r>
              <a:rPr lang="en-US" dirty="0"/>
              <a:t>Click to edit title</a:t>
            </a:r>
          </a:p>
        </p:txBody>
      </p:sp>
      <p:sp>
        <p:nvSpPr>
          <p:cNvPr id="9" name="Text Placeholder 8">
            <a:extLst>
              <a:ext uri="{FF2B5EF4-FFF2-40B4-BE49-F238E27FC236}">
                <a16:creationId xmlns:a16="http://schemas.microsoft.com/office/drawing/2014/main" id="{33F0EFEC-9298-42BE-E5B9-AB8445C936B7}"/>
              </a:ext>
            </a:extLst>
          </p:cNvPr>
          <p:cNvSpPr>
            <a:spLocks noGrp="1"/>
          </p:cNvSpPr>
          <p:nvPr>
            <p:ph type="body" sz="quarter" idx="13"/>
          </p:nvPr>
        </p:nvSpPr>
        <p:spPr>
          <a:xfrm>
            <a:off x="628650" y="1722438"/>
            <a:ext cx="7885508" cy="294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FD819608-46FF-B26D-0147-1A534EA8FCAD}"/>
              </a:ext>
            </a:extLst>
          </p:cNvPr>
          <p:cNvPicPr>
            <a:picLocks noChangeAspect="1"/>
          </p:cNvPicPr>
          <p:nvPr userDrawn="1"/>
        </p:nvPicPr>
        <p:blipFill>
          <a:blip r:embed="rId2"/>
          <a:stretch>
            <a:fillRect/>
          </a:stretch>
        </p:blipFill>
        <p:spPr>
          <a:xfrm>
            <a:off x="628650" y="4807860"/>
            <a:ext cx="1149350" cy="194256"/>
          </a:xfrm>
          <a:prstGeom prst="rect">
            <a:avLst/>
          </a:prstGeom>
        </p:spPr>
      </p:pic>
    </p:spTree>
    <p:extLst>
      <p:ext uri="{BB962C8B-B14F-4D97-AF65-F5344CB8AC3E}">
        <p14:creationId xmlns:p14="http://schemas.microsoft.com/office/powerpoint/2010/main" val="38791603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63A2-B747-147E-6337-BE5D9E944510}"/>
              </a:ext>
            </a:extLst>
          </p:cNvPr>
          <p:cNvSpPr>
            <a:spLocks noGrp="1"/>
          </p:cNvSpPr>
          <p:nvPr>
            <p:ph type="title" hasCustomPrompt="1"/>
          </p:nvPr>
        </p:nvSpPr>
        <p:spPr>
          <a:xfrm>
            <a:off x="628650" y="273844"/>
            <a:ext cx="7886700" cy="994172"/>
          </a:xfrm>
          <a:prstGeom prst="rect">
            <a:avLst/>
          </a:prstGeom>
        </p:spPr>
        <p:txBody>
          <a:bodyPr/>
          <a:lstStyle/>
          <a:p>
            <a:r>
              <a:rPr lang="en-US" dirty="0"/>
              <a:t>Click to edit title </a:t>
            </a:r>
          </a:p>
        </p:txBody>
      </p:sp>
      <p:sp>
        <p:nvSpPr>
          <p:cNvPr id="7" name="Slide Number Placeholder 6">
            <a:extLst>
              <a:ext uri="{FF2B5EF4-FFF2-40B4-BE49-F238E27FC236}">
                <a16:creationId xmlns:a16="http://schemas.microsoft.com/office/drawing/2014/main" id="{86592DFB-156A-63DE-CBF1-A2460822C2E4}"/>
              </a:ext>
            </a:extLst>
          </p:cNvPr>
          <p:cNvSpPr>
            <a:spLocks noGrp="1"/>
          </p:cNvSpPr>
          <p:nvPr>
            <p:ph type="sldNum" sz="quarter" idx="12"/>
          </p:nvPr>
        </p:nvSpPr>
        <p:spPr/>
        <p:txBody>
          <a:bodyPr/>
          <a:lstStyle/>
          <a:p>
            <a:fld id="{AE6C5BFE-7C86-5341-AED8-83455208BE98}" type="slidenum">
              <a:rPr lang="en-US" smtClean="0"/>
              <a:t>‹#›</a:t>
            </a:fld>
            <a:endParaRPr lang="en-US"/>
          </a:p>
        </p:txBody>
      </p:sp>
      <p:sp>
        <p:nvSpPr>
          <p:cNvPr id="8" name="Text Placeholder 7">
            <a:extLst>
              <a:ext uri="{FF2B5EF4-FFF2-40B4-BE49-F238E27FC236}">
                <a16:creationId xmlns:a16="http://schemas.microsoft.com/office/drawing/2014/main" id="{F3F4D078-EDD6-DF1C-EE93-20BBE2D76976}"/>
              </a:ext>
            </a:extLst>
          </p:cNvPr>
          <p:cNvSpPr>
            <a:spLocks noGrp="1"/>
          </p:cNvSpPr>
          <p:nvPr>
            <p:ph type="body" sz="quarter" idx="13"/>
          </p:nvPr>
        </p:nvSpPr>
        <p:spPr>
          <a:xfrm>
            <a:off x="628650" y="1416050"/>
            <a:ext cx="7886700" cy="3193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29E00C0C-8731-C6B6-C8C7-4515F46D8B90}"/>
              </a:ext>
            </a:extLst>
          </p:cNvPr>
          <p:cNvPicPr>
            <a:picLocks noChangeAspect="1"/>
          </p:cNvPicPr>
          <p:nvPr userDrawn="1"/>
        </p:nvPicPr>
        <p:blipFill>
          <a:blip r:embed="rId2"/>
          <a:stretch>
            <a:fillRect/>
          </a:stretch>
        </p:blipFill>
        <p:spPr>
          <a:xfrm>
            <a:off x="628650" y="4807860"/>
            <a:ext cx="1149350" cy="194256"/>
          </a:xfrm>
          <a:prstGeom prst="rect">
            <a:avLst/>
          </a:prstGeom>
        </p:spPr>
      </p:pic>
    </p:spTree>
    <p:extLst>
      <p:ext uri="{BB962C8B-B14F-4D97-AF65-F5344CB8AC3E}">
        <p14:creationId xmlns:p14="http://schemas.microsoft.com/office/powerpoint/2010/main" val="8040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C3E385E-6DC7-B1DF-FD92-18606FEF08CA}"/>
              </a:ext>
            </a:extLst>
          </p:cNvPr>
          <p:cNvSpPr>
            <a:spLocks noGrp="1" noRot="1" noMove="1" noResize="1" noEditPoints="1" noAdjustHandles="1" noChangeArrowheads="1" noChangeShapeType="1"/>
          </p:cNvSpPr>
          <p:nvPr>
            <p:ph type="pic" sz="quarter" idx="10"/>
          </p:nvPr>
        </p:nvSpPr>
        <p:spPr>
          <a:xfrm>
            <a:off x="0" y="0"/>
            <a:ext cx="9144000" cy="5143500"/>
          </a:xfrm>
          <a:prstGeom prst="rect">
            <a:avLst/>
          </a:prstGeom>
        </p:spPr>
        <p:txBody>
          <a:bodyPr/>
          <a:lstStyle/>
          <a:p>
            <a:r>
              <a:rPr lang="en-US"/>
              <a:t>Click icon to add picture</a:t>
            </a:r>
            <a:endParaRPr lang="en-US" dirty="0"/>
          </a:p>
        </p:txBody>
      </p:sp>
      <p:sp>
        <p:nvSpPr>
          <p:cNvPr id="12" name="Slide Number Placeholder 11">
            <a:extLst>
              <a:ext uri="{FF2B5EF4-FFF2-40B4-BE49-F238E27FC236}">
                <a16:creationId xmlns:a16="http://schemas.microsoft.com/office/drawing/2014/main" id="{834F1CA5-6D9D-9BAA-BA64-A8CCB7A60F1C}"/>
              </a:ext>
            </a:extLst>
          </p:cNvPr>
          <p:cNvSpPr>
            <a:spLocks noGrp="1"/>
          </p:cNvSpPr>
          <p:nvPr>
            <p:ph type="sldNum" sz="quarter" idx="12"/>
          </p:nvPr>
        </p:nvSpPr>
        <p:spPr/>
        <p:txBody>
          <a:bodyPr/>
          <a:lstStyle>
            <a:lvl1pPr>
              <a:defRPr baseline="0">
                <a:solidFill>
                  <a:schemeClr val="tx2"/>
                </a:solidFill>
              </a:defRPr>
            </a:lvl1pPr>
          </a:lstStyle>
          <a:p>
            <a:fld id="{AE6C5BFE-7C86-5341-AED8-83455208BE98}" type="slidenum">
              <a:rPr lang="en-US" smtClean="0"/>
              <a:pPr/>
              <a:t>‹#›</a:t>
            </a:fld>
            <a:endParaRPr lang="en-US" dirty="0"/>
          </a:p>
        </p:txBody>
      </p:sp>
    </p:spTree>
    <p:extLst>
      <p:ext uri="{BB962C8B-B14F-4D97-AF65-F5344CB8AC3E}">
        <p14:creationId xmlns:p14="http://schemas.microsoft.com/office/powerpoint/2010/main" val="230238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5A7DE4-FF7F-1282-4B1D-1BD31B104952}"/>
              </a:ext>
            </a:extLst>
          </p:cNvPr>
          <p:cNvSpPr>
            <a:spLocks noGrp="1"/>
          </p:cNvSpPr>
          <p:nvPr>
            <p:ph type="pic" idx="1"/>
          </p:nvPr>
        </p:nvSpPr>
        <p:spPr>
          <a:xfrm>
            <a:off x="4572001" y="0"/>
            <a:ext cx="4572000" cy="51435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itle 7">
            <a:extLst>
              <a:ext uri="{FF2B5EF4-FFF2-40B4-BE49-F238E27FC236}">
                <a16:creationId xmlns:a16="http://schemas.microsoft.com/office/drawing/2014/main" id="{564594C6-A3BB-B67C-E8AD-EDC3ED8CCE0B}"/>
              </a:ext>
            </a:extLst>
          </p:cNvPr>
          <p:cNvSpPr>
            <a:spLocks noGrp="1"/>
          </p:cNvSpPr>
          <p:nvPr>
            <p:ph type="title" hasCustomPrompt="1"/>
          </p:nvPr>
        </p:nvSpPr>
        <p:spPr>
          <a:xfrm>
            <a:off x="628650" y="934656"/>
            <a:ext cx="3413961" cy="993775"/>
          </a:xfrm>
        </p:spPr>
        <p:txBody>
          <a:bodyPr/>
          <a:lstStyle/>
          <a:p>
            <a:r>
              <a:rPr lang="en-US" dirty="0"/>
              <a:t>Click to edit title style</a:t>
            </a:r>
          </a:p>
        </p:txBody>
      </p:sp>
      <p:sp>
        <p:nvSpPr>
          <p:cNvPr id="12" name="Slide Number Placeholder 11">
            <a:extLst>
              <a:ext uri="{FF2B5EF4-FFF2-40B4-BE49-F238E27FC236}">
                <a16:creationId xmlns:a16="http://schemas.microsoft.com/office/drawing/2014/main" id="{8DA37793-4689-F5C5-C44B-9598A47B9188}"/>
              </a:ext>
            </a:extLst>
          </p:cNvPr>
          <p:cNvSpPr>
            <a:spLocks noGrp="1"/>
          </p:cNvSpPr>
          <p:nvPr>
            <p:ph type="sldNum" sz="quarter" idx="15"/>
          </p:nvPr>
        </p:nvSpPr>
        <p:spPr/>
        <p:txBody>
          <a:bodyPr/>
          <a:lstStyle>
            <a:lvl1pPr>
              <a:defRPr baseline="0">
                <a:solidFill>
                  <a:schemeClr val="tx2"/>
                </a:solidFill>
              </a:defRPr>
            </a:lvl1pPr>
          </a:lstStyle>
          <a:p>
            <a:fld id="{AE6C5BFE-7C86-5341-AED8-83455208BE98}" type="slidenum">
              <a:rPr lang="en-US" smtClean="0"/>
              <a:pPr/>
              <a:t>‹#›</a:t>
            </a:fld>
            <a:endParaRPr lang="en-US" dirty="0"/>
          </a:p>
        </p:txBody>
      </p:sp>
      <p:sp>
        <p:nvSpPr>
          <p:cNvPr id="5" name="Text Placeholder 4">
            <a:extLst>
              <a:ext uri="{FF2B5EF4-FFF2-40B4-BE49-F238E27FC236}">
                <a16:creationId xmlns:a16="http://schemas.microsoft.com/office/drawing/2014/main" id="{EC3C428A-7662-3924-7E58-E4211C62C091}"/>
              </a:ext>
            </a:extLst>
          </p:cNvPr>
          <p:cNvSpPr>
            <a:spLocks noGrp="1"/>
          </p:cNvSpPr>
          <p:nvPr>
            <p:ph type="body" sz="quarter" idx="16"/>
          </p:nvPr>
        </p:nvSpPr>
        <p:spPr>
          <a:xfrm>
            <a:off x="628650" y="2041525"/>
            <a:ext cx="3414713" cy="254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1651739C-FB12-F913-CC2F-538360A9290D}"/>
              </a:ext>
            </a:extLst>
          </p:cNvPr>
          <p:cNvPicPr>
            <a:picLocks noChangeAspect="1"/>
          </p:cNvPicPr>
          <p:nvPr userDrawn="1"/>
        </p:nvPicPr>
        <p:blipFill>
          <a:blip r:embed="rId2"/>
          <a:stretch>
            <a:fillRect/>
          </a:stretch>
        </p:blipFill>
        <p:spPr>
          <a:xfrm>
            <a:off x="628650" y="4807860"/>
            <a:ext cx="1149350" cy="194256"/>
          </a:xfrm>
          <a:prstGeom prst="rect">
            <a:avLst/>
          </a:prstGeom>
        </p:spPr>
      </p:pic>
    </p:spTree>
    <p:extLst>
      <p:ext uri="{BB962C8B-B14F-4D97-AF65-F5344CB8AC3E}">
        <p14:creationId xmlns:p14="http://schemas.microsoft.com/office/powerpoint/2010/main" val="238417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Google Shape;63;p20">
            <a:extLst>
              <a:ext uri="{FF2B5EF4-FFF2-40B4-BE49-F238E27FC236}">
                <a16:creationId xmlns:a16="http://schemas.microsoft.com/office/drawing/2014/main" id="{E551CCD6-7F9F-5382-A9EA-10E527709AE6}"/>
              </a:ext>
            </a:extLst>
          </p:cNvPr>
          <p:cNvPicPr preferRelativeResize="0">
            <a:picLocks noGrp="1" noRot="1" noMove="1" noResize="1" noEditPoints="1" noAdjustHandles="1" noChangeArrowheads="1" noChangeShapeType="1" noCrop="1"/>
          </p:cNvPicPr>
          <p:nvPr userDrawn="1"/>
        </p:nvPicPr>
        <p:blipFill>
          <a:blip r:embed="rId2"/>
          <a:srcRect/>
          <a:stretch/>
        </p:blipFill>
        <p:spPr>
          <a:xfrm>
            <a:off x="2" y="0"/>
            <a:ext cx="9144000" cy="5143500"/>
          </a:xfrm>
          <a:prstGeom prst="rect">
            <a:avLst/>
          </a:prstGeom>
          <a:noFill/>
          <a:ln>
            <a:noFill/>
          </a:ln>
        </p:spPr>
      </p:pic>
      <p:sp>
        <p:nvSpPr>
          <p:cNvPr id="12" name="Title 1">
            <a:extLst>
              <a:ext uri="{FF2B5EF4-FFF2-40B4-BE49-F238E27FC236}">
                <a16:creationId xmlns:a16="http://schemas.microsoft.com/office/drawing/2014/main" id="{438633CF-D716-2BBB-045A-6DCA470742DF}"/>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dirty="0"/>
              <a:t>Click to edit title style</a:t>
            </a:r>
          </a:p>
        </p:txBody>
      </p:sp>
      <p:pic>
        <p:nvPicPr>
          <p:cNvPr id="2" name="Google Shape;23;p6">
            <a:extLst>
              <a:ext uri="{FF2B5EF4-FFF2-40B4-BE49-F238E27FC236}">
                <a16:creationId xmlns:a16="http://schemas.microsoft.com/office/drawing/2014/main" id="{8BFB961E-97F0-6D8A-5781-95878AA4CF5C}"/>
              </a:ext>
            </a:extLst>
          </p:cNvPr>
          <p:cNvPicPr preferRelativeResize="0">
            <a:picLocks/>
          </p:cNvPicPr>
          <p:nvPr userDrawn="1"/>
        </p:nvPicPr>
        <p:blipFill rotWithShape="1">
          <a:blip r:embed="rId3">
            <a:alphaModFix/>
          </a:blip>
          <a:srcRect l="-657" r="-23473"/>
          <a:stretch/>
        </p:blipFill>
        <p:spPr>
          <a:xfrm>
            <a:off x="628649" y="4557169"/>
            <a:ext cx="2057399" cy="279973"/>
          </a:xfrm>
          <a:prstGeom prst="rect">
            <a:avLst/>
          </a:prstGeom>
          <a:noFill/>
          <a:ln>
            <a:noFill/>
          </a:ln>
        </p:spPr>
      </p:pic>
    </p:spTree>
    <p:extLst>
      <p:ext uri="{BB962C8B-B14F-4D97-AF65-F5344CB8AC3E}">
        <p14:creationId xmlns:p14="http://schemas.microsoft.com/office/powerpoint/2010/main" val="105432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F91AFB-01B7-5BDA-42AF-9773FBD62247}"/>
              </a:ext>
            </a:extLst>
          </p:cNvPr>
          <p:cNvSpPr>
            <a:spLocks noGrp="1"/>
          </p:cNvSpPr>
          <p:nvPr>
            <p:ph type="dt" sz="half" idx="2"/>
          </p:nvPr>
        </p:nvSpPr>
        <p:spPr>
          <a:xfrm>
            <a:off x="628651" y="4767263"/>
            <a:ext cx="2057400" cy="273844"/>
          </a:xfrm>
          <a:prstGeom prst="rect">
            <a:avLst/>
          </a:prstGeom>
        </p:spPr>
        <p:txBody>
          <a:bodyPr vert="horz" lIns="0" tIns="0" rIns="0" bIns="0" rtlCol="0" anchor="ctr"/>
          <a:lstStyle>
            <a:lvl1pPr algn="l">
              <a:defRPr sz="800" baseline="0">
                <a:solidFill>
                  <a:schemeClr val="tx1"/>
                </a:solidFill>
                <a:latin typeface="Bitter" pitchFamily="2" charset="77"/>
              </a:defRPr>
            </a:lvl1pPr>
          </a:lstStyle>
          <a:p>
            <a:endParaRPr lang="en-US" dirty="0"/>
          </a:p>
        </p:txBody>
      </p:sp>
      <p:sp>
        <p:nvSpPr>
          <p:cNvPr id="6" name="Slide Number Placeholder 5">
            <a:extLst>
              <a:ext uri="{FF2B5EF4-FFF2-40B4-BE49-F238E27FC236}">
                <a16:creationId xmlns:a16="http://schemas.microsoft.com/office/drawing/2014/main" id="{CC969B59-0AA5-0F4D-D90D-AC5BCCD0B865}"/>
              </a:ext>
            </a:extLst>
          </p:cNvPr>
          <p:cNvSpPr>
            <a:spLocks noGrp="1"/>
          </p:cNvSpPr>
          <p:nvPr>
            <p:ph type="sldNum" sz="quarter" idx="4"/>
          </p:nvPr>
        </p:nvSpPr>
        <p:spPr>
          <a:xfrm>
            <a:off x="6457950" y="4767263"/>
            <a:ext cx="2057400" cy="273844"/>
          </a:xfrm>
          <a:prstGeom prst="rect">
            <a:avLst/>
          </a:prstGeom>
        </p:spPr>
        <p:txBody>
          <a:bodyPr vert="horz" lIns="0" tIns="0" rIns="0" bIns="0" rtlCol="0" anchor="ctr"/>
          <a:lstStyle>
            <a:lvl1pPr algn="r">
              <a:defRPr sz="800" baseline="0">
                <a:solidFill>
                  <a:schemeClr val="tx1"/>
                </a:solidFill>
                <a:latin typeface="Bitter" pitchFamily="2" charset="77"/>
              </a:defRPr>
            </a:lvl1pPr>
          </a:lstStyle>
          <a:p>
            <a:fld id="{AE6C5BFE-7C86-5341-AED8-83455208BE98}" type="slidenum">
              <a:rPr lang="en-US" smtClean="0"/>
              <a:pPr/>
              <a:t>‹#›</a:t>
            </a:fld>
            <a:endParaRPr lang="en-US"/>
          </a:p>
        </p:txBody>
      </p:sp>
      <p:sp>
        <p:nvSpPr>
          <p:cNvPr id="2" name="Title Placeholder 1">
            <a:extLst>
              <a:ext uri="{FF2B5EF4-FFF2-40B4-BE49-F238E27FC236}">
                <a16:creationId xmlns:a16="http://schemas.microsoft.com/office/drawing/2014/main" id="{265E7813-8AFA-3536-42F9-8057D7F249D0}"/>
              </a:ext>
            </a:extLst>
          </p:cNvPr>
          <p:cNvSpPr>
            <a:spLocks noGrp="1"/>
          </p:cNvSpPr>
          <p:nvPr>
            <p:ph type="title"/>
          </p:nvPr>
        </p:nvSpPr>
        <p:spPr>
          <a:xfrm>
            <a:off x="628650" y="274638"/>
            <a:ext cx="7886700" cy="99377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DE252-DEED-66DB-E8D3-3D7056A136F7}"/>
              </a:ext>
            </a:extLst>
          </p:cNvPr>
          <p:cNvSpPr>
            <a:spLocks noGrp="1"/>
          </p:cNvSpPr>
          <p:nvPr>
            <p:ph type="body" idx="1"/>
          </p:nvPr>
        </p:nvSpPr>
        <p:spPr>
          <a:xfrm>
            <a:off x="628650" y="1369218"/>
            <a:ext cx="7886700" cy="326350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042938"/>
      </p:ext>
    </p:extLst>
  </p:cSld>
  <p:clrMap bg1="lt1" tx1="dk1" bg2="lt2" tx2="dk2" accent1="accent1" accent2="accent2" accent3="accent3" accent4="accent4" accent5="accent5" accent6="accent6" hlink="hlink" folHlink="folHlink"/>
  <p:sldLayoutIdLst>
    <p:sldLayoutId id="2147483775" r:id="rId1"/>
    <p:sldLayoutId id="2147483785" r:id="rId2"/>
    <p:sldLayoutId id="2147483776" r:id="rId3"/>
    <p:sldLayoutId id="2147483778" r:id="rId4"/>
    <p:sldLayoutId id="2147483777" r:id="rId5"/>
    <p:sldLayoutId id="2147483783" r:id="rId6"/>
    <p:sldLayoutId id="2147483779" r:id="rId7"/>
  </p:sldLayoutIdLst>
  <p:hf hdr="0" ftr="0" dt="0"/>
  <p:txStyles>
    <p:title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p:titleStyle>
    <p:body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tonybrook.edu/commcms/irpe/fact_book/common_data_set/index.php" TargetMode="External"/><Relationship Id="rId2" Type="http://schemas.openxmlformats.org/officeDocument/2006/relationships/hyperlink" Target="https://www.stonybrook.edu/commcms/irpe/fact_book/" TargetMode="External"/><Relationship Id="rId1" Type="http://schemas.openxmlformats.org/officeDocument/2006/relationships/slideLayout" Target="../slideLayouts/slideLayout3.xml"/><Relationship Id="rId6" Type="http://schemas.openxmlformats.org/officeDocument/2006/relationships/hyperlink" Target="https://www.stonybrook.edu/effectiveness/" TargetMode="External"/><Relationship Id="rId5" Type="http://schemas.openxmlformats.org/officeDocument/2006/relationships/hyperlink" Target="https://www.stonybrook.edu/commcms/irpe/fact_book/dashboards/index.php" TargetMode="External"/><Relationship Id="rId4" Type="http://schemas.openxmlformats.org/officeDocument/2006/relationships/hyperlink" Target="https://www.stonybrook.edu/commcms/irpe/reports/index.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ean.Hoffman@StonyBrook.edu" TargetMode="External"/><Relationship Id="rId2" Type="http://schemas.openxmlformats.org/officeDocument/2006/relationships/hyperlink" Target="mailto:Robert.L.Miller@StonyBrook.ed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C359-7157-D9F2-1D82-986273C318BD}"/>
              </a:ext>
            </a:extLst>
          </p:cNvPr>
          <p:cNvSpPr>
            <a:spLocks noGrp="1"/>
          </p:cNvSpPr>
          <p:nvPr>
            <p:ph type="ctrTitle"/>
          </p:nvPr>
        </p:nvSpPr>
        <p:spPr/>
        <p:txBody>
          <a:bodyPr/>
          <a:lstStyle/>
          <a:p>
            <a:r>
              <a:rPr lang="en-US" dirty="0"/>
              <a:t>Fun with the factbook</a:t>
            </a:r>
          </a:p>
        </p:txBody>
      </p:sp>
      <p:sp>
        <p:nvSpPr>
          <p:cNvPr id="3" name="Subtitle 2">
            <a:extLst>
              <a:ext uri="{FF2B5EF4-FFF2-40B4-BE49-F238E27FC236}">
                <a16:creationId xmlns:a16="http://schemas.microsoft.com/office/drawing/2014/main" id="{751979E9-B370-63F9-AA77-2282702C6333}"/>
              </a:ext>
            </a:extLst>
          </p:cNvPr>
          <p:cNvSpPr>
            <a:spLocks noGrp="1"/>
          </p:cNvSpPr>
          <p:nvPr>
            <p:ph type="subTitle" idx="1"/>
          </p:nvPr>
        </p:nvSpPr>
        <p:spPr/>
        <p:txBody>
          <a:bodyPr/>
          <a:lstStyle/>
          <a:p>
            <a:r>
              <a:rPr lang="en-US" dirty="0"/>
              <a:t>Presented by: Robert Miller, Director of Institutional Research, Planning, and Effectiveness &amp; Sean Hoffman, Assistant Director for Analytics, Educational </a:t>
            </a:r>
            <a:r>
              <a:rPr lang="en-US"/>
              <a:t>and Institutional </a:t>
            </a:r>
            <a:r>
              <a:rPr lang="en-US" dirty="0"/>
              <a:t>Effectiveness</a:t>
            </a:r>
          </a:p>
          <a:p>
            <a:r>
              <a:rPr lang="en-US" dirty="0"/>
              <a:t>		</a:t>
            </a:r>
          </a:p>
        </p:txBody>
      </p:sp>
      <p:sp>
        <p:nvSpPr>
          <p:cNvPr id="4" name="Date Placeholder 3">
            <a:extLst>
              <a:ext uri="{FF2B5EF4-FFF2-40B4-BE49-F238E27FC236}">
                <a16:creationId xmlns:a16="http://schemas.microsoft.com/office/drawing/2014/main" id="{C3CCA6C3-5720-CF79-5826-837D03D291E4}"/>
              </a:ext>
            </a:extLst>
          </p:cNvPr>
          <p:cNvSpPr>
            <a:spLocks noGrp="1"/>
          </p:cNvSpPr>
          <p:nvPr>
            <p:ph type="dt" sz="half" idx="10"/>
          </p:nvPr>
        </p:nvSpPr>
        <p:spPr/>
        <p:txBody>
          <a:bodyPr/>
          <a:lstStyle/>
          <a:p>
            <a:r>
              <a:rPr lang="en-US" dirty="0"/>
              <a:t>2/11/25</a:t>
            </a:r>
          </a:p>
        </p:txBody>
      </p:sp>
    </p:spTree>
    <p:extLst>
      <p:ext uri="{BB962C8B-B14F-4D97-AF65-F5344CB8AC3E}">
        <p14:creationId xmlns:p14="http://schemas.microsoft.com/office/powerpoint/2010/main" val="242011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C9A8F-A664-2925-23E7-3ABB64FEA537}"/>
              </a:ext>
            </a:extLst>
          </p:cNvPr>
          <p:cNvSpPr>
            <a:spLocks noGrp="1"/>
          </p:cNvSpPr>
          <p:nvPr>
            <p:ph type="sldNum" sz="quarter" idx="12"/>
          </p:nvPr>
        </p:nvSpPr>
        <p:spPr/>
        <p:txBody>
          <a:bodyPr/>
          <a:lstStyle/>
          <a:p>
            <a:fld id="{AE6C5BFE-7C86-5341-AED8-83455208BE98}" type="slidenum">
              <a:rPr lang="en-US" smtClean="0"/>
              <a:t>2</a:t>
            </a:fld>
            <a:endParaRPr lang="en-US"/>
          </a:p>
        </p:txBody>
      </p:sp>
      <p:sp>
        <p:nvSpPr>
          <p:cNvPr id="10" name="Text Placeholder 9">
            <a:extLst>
              <a:ext uri="{FF2B5EF4-FFF2-40B4-BE49-F238E27FC236}">
                <a16:creationId xmlns:a16="http://schemas.microsoft.com/office/drawing/2014/main" id="{51646EE3-8E88-044D-6C2A-F523276F4470}"/>
              </a:ext>
            </a:extLst>
          </p:cNvPr>
          <p:cNvSpPr>
            <a:spLocks noGrp="1"/>
          </p:cNvSpPr>
          <p:nvPr>
            <p:ph type="body" sz="quarter" idx="13"/>
          </p:nvPr>
        </p:nvSpPr>
        <p:spPr/>
        <p:txBody>
          <a:bodyPr/>
          <a:lstStyle/>
          <a:p>
            <a:r>
              <a:rPr lang="en-US" b="0" dirty="0">
                <a:solidFill>
                  <a:srgbClr val="000000"/>
                </a:solidFill>
                <a:effectLst/>
                <a:latin typeface="Bitter" pitchFamily="2" charset="0"/>
              </a:rPr>
              <a:t>Rob Miller currently serves as the Director of Institutional Research, Planning, and Effectiveness at Stony Brook University. </a:t>
            </a:r>
          </a:p>
          <a:p>
            <a:r>
              <a:rPr lang="en-US" b="0" dirty="0">
                <a:solidFill>
                  <a:srgbClr val="000000"/>
                </a:solidFill>
                <a:effectLst/>
                <a:latin typeface="Bitter" pitchFamily="2" charset="0"/>
              </a:rPr>
              <a:t>Sean Hoffman is the Assistant Director for Analytics in the Division of Educational &amp; Institutional Effectiveness. He is responsible for design and implementation of  Stony Brook Analytics Tableau dashboards, as well as the training of University personnel in their use. He provides data and analysis to assist the University in benchmarking, reporting, and strategic planning. </a:t>
            </a:r>
            <a:endParaRPr lang="en-US" dirty="0">
              <a:latin typeface="Bitter" pitchFamily="2" charset="0"/>
            </a:endParaRPr>
          </a:p>
        </p:txBody>
      </p:sp>
      <p:sp>
        <p:nvSpPr>
          <p:cNvPr id="4" name="Title 3">
            <a:extLst>
              <a:ext uri="{FF2B5EF4-FFF2-40B4-BE49-F238E27FC236}">
                <a16:creationId xmlns:a16="http://schemas.microsoft.com/office/drawing/2014/main" id="{4CBEF436-3900-3192-2467-E7D7280A52EE}"/>
              </a:ext>
            </a:extLst>
          </p:cNvPr>
          <p:cNvSpPr>
            <a:spLocks noGrp="1"/>
          </p:cNvSpPr>
          <p:nvPr>
            <p:ph type="title"/>
          </p:nvPr>
        </p:nvSpPr>
        <p:spPr>
          <a:xfrm>
            <a:off x="628650" y="279718"/>
            <a:ext cx="7886700" cy="993775"/>
          </a:xfrm>
        </p:spPr>
        <p:txBody>
          <a:bodyPr/>
          <a:lstStyle/>
          <a:p>
            <a:r>
              <a:rPr lang="en-US" dirty="0"/>
              <a:t>Presenters</a:t>
            </a:r>
          </a:p>
        </p:txBody>
      </p:sp>
    </p:spTree>
    <p:extLst>
      <p:ext uri="{BB962C8B-B14F-4D97-AF65-F5344CB8AC3E}">
        <p14:creationId xmlns:p14="http://schemas.microsoft.com/office/powerpoint/2010/main" val="35172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A006-409D-41B1-02FC-4DFDAC678985}"/>
              </a:ext>
            </a:extLst>
          </p:cNvPr>
          <p:cNvSpPr>
            <a:spLocks noGrp="1"/>
          </p:cNvSpPr>
          <p:nvPr>
            <p:ph type="title"/>
          </p:nvPr>
        </p:nvSpPr>
        <p:spPr/>
        <p:txBody>
          <a:bodyPr/>
          <a:lstStyle/>
          <a:p>
            <a:r>
              <a:rPr lang="en-US" dirty="0"/>
              <a:t>Purpose of the Presentation</a:t>
            </a:r>
          </a:p>
        </p:txBody>
      </p:sp>
      <p:sp>
        <p:nvSpPr>
          <p:cNvPr id="3" name="Slide Number Placeholder 2">
            <a:extLst>
              <a:ext uri="{FF2B5EF4-FFF2-40B4-BE49-F238E27FC236}">
                <a16:creationId xmlns:a16="http://schemas.microsoft.com/office/drawing/2014/main" id="{F1C96B05-7071-4CB8-31BB-8F606E897378}"/>
              </a:ext>
            </a:extLst>
          </p:cNvPr>
          <p:cNvSpPr>
            <a:spLocks noGrp="1"/>
          </p:cNvSpPr>
          <p:nvPr>
            <p:ph type="sldNum" sz="quarter" idx="12"/>
          </p:nvPr>
        </p:nvSpPr>
        <p:spPr/>
        <p:txBody>
          <a:bodyPr/>
          <a:lstStyle/>
          <a:p>
            <a:fld id="{AE6C5BFE-7C86-5341-AED8-83455208BE98}" type="slidenum">
              <a:rPr lang="en-US" smtClean="0"/>
              <a:t>3</a:t>
            </a:fld>
            <a:endParaRPr lang="en-US"/>
          </a:p>
        </p:txBody>
      </p:sp>
      <p:sp>
        <p:nvSpPr>
          <p:cNvPr id="4" name="Text Placeholder 3">
            <a:extLst>
              <a:ext uri="{FF2B5EF4-FFF2-40B4-BE49-F238E27FC236}">
                <a16:creationId xmlns:a16="http://schemas.microsoft.com/office/drawing/2014/main" id="{C186DD3E-AC86-CF14-3879-8E3B25C8E78F}"/>
              </a:ext>
            </a:extLst>
          </p:cNvPr>
          <p:cNvSpPr>
            <a:spLocks noGrp="1"/>
          </p:cNvSpPr>
          <p:nvPr>
            <p:ph type="body" sz="quarter" idx="13"/>
          </p:nvPr>
        </p:nvSpPr>
        <p:spPr/>
        <p:txBody>
          <a:bodyPr/>
          <a:lstStyle/>
          <a:p>
            <a:r>
              <a:rPr lang="en-US" dirty="0"/>
              <a:t>There is a wealth of information available to members of the Stony Brook community. The purpose of this presentation is to provide attendees with an understanding of the data resources they can currently access including institutional reports, dashboards, and other sources.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074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FE7F-49A1-8CE6-D363-59F37BF30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86BA5-1FA6-9EEC-F153-4891BF2AEED9}"/>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CEE5424C-4B67-7DCF-5662-D7255127066C}"/>
              </a:ext>
            </a:extLst>
          </p:cNvPr>
          <p:cNvSpPr>
            <a:spLocks noGrp="1"/>
          </p:cNvSpPr>
          <p:nvPr>
            <p:ph type="sldNum" sz="quarter" idx="12"/>
          </p:nvPr>
        </p:nvSpPr>
        <p:spPr/>
        <p:txBody>
          <a:bodyPr/>
          <a:lstStyle/>
          <a:p>
            <a:fld id="{AE6C5BFE-7C86-5341-AED8-83455208BE98}" type="slidenum">
              <a:rPr lang="en-US" smtClean="0"/>
              <a:t>4</a:t>
            </a:fld>
            <a:endParaRPr lang="en-US"/>
          </a:p>
        </p:txBody>
      </p:sp>
      <p:sp>
        <p:nvSpPr>
          <p:cNvPr id="4" name="Text Placeholder 3">
            <a:extLst>
              <a:ext uri="{FF2B5EF4-FFF2-40B4-BE49-F238E27FC236}">
                <a16:creationId xmlns:a16="http://schemas.microsoft.com/office/drawing/2014/main" id="{7088CE28-0875-B2B3-A10E-2F6B9D4D833A}"/>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Overview of the Stony Brook University Factbook</a:t>
            </a:r>
          </a:p>
          <a:p>
            <a:pPr marL="285750" indent="-285750">
              <a:buFont typeface="Arial" panose="020B0604020202020204" pitchFamily="34" charset="0"/>
              <a:buChar char="•"/>
            </a:pPr>
            <a:r>
              <a:rPr lang="en-US" dirty="0"/>
              <a:t>Review of the Common Data Set</a:t>
            </a:r>
          </a:p>
          <a:p>
            <a:pPr marL="285750" indent="-285750">
              <a:buFont typeface="Arial" panose="020B0604020202020204" pitchFamily="34" charset="0"/>
              <a:buChar char="•"/>
            </a:pPr>
            <a:r>
              <a:rPr lang="en-US" dirty="0"/>
              <a:t>Review of reports and presentations</a:t>
            </a:r>
          </a:p>
          <a:p>
            <a:pPr marL="285750" indent="-285750">
              <a:buFont typeface="Arial" panose="020B0604020202020204" pitchFamily="34" charset="0"/>
              <a:buChar char="•"/>
            </a:pPr>
            <a:r>
              <a:rPr lang="en-US" dirty="0"/>
              <a:t>Overview of dashboards</a:t>
            </a:r>
          </a:p>
          <a:p>
            <a:pPr marL="285750" indent="-285750">
              <a:buFont typeface="Arial" panose="020B0604020202020204" pitchFamily="34" charset="0"/>
              <a:buChar char="•"/>
            </a:pPr>
            <a:r>
              <a:rPr lang="en-US" dirty="0"/>
              <a:t>Demonstration of selected dashboards</a:t>
            </a:r>
          </a:p>
          <a:p>
            <a:pPr marL="285750" indent="-285750">
              <a:buFont typeface="Arial" panose="020B0604020202020204" pitchFamily="34" charset="0"/>
              <a:buChar char="•"/>
            </a:pPr>
            <a:r>
              <a:rPr lang="en-US" dirty="0"/>
              <a:t>Q&amp;A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4732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88C5F-3CB8-0366-AB6F-1161DBDB90C2}"/>
              </a:ext>
            </a:extLst>
          </p:cNvPr>
          <p:cNvSpPr>
            <a:spLocks noGrp="1"/>
          </p:cNvSpPr>
          <p:nvPr>
            <p:ph type="sldNum" sz="quarter" idx="12"/>
          </p:nvPr>
        </p:nvSpPr>
        <p:spPr/>
        <p:txBody>
          <a:bodyPr/>
          <a:lstStyle/>
          <a:p>
            <a:fld id="{AE6C5BFE-7C86-5341-AED8-83455208BE98}" type="slidenum">
              <a:rPr lang="en-US" smtClean="0"/>
              <a:t>5</a:t>
            </a:fld>
            <a:endParaRPr lang="en-US"/>
          </a:p>
        </p:txBody>
      </p:sp>
      <p:sp>
        <p:nvSpPr>
          <p:cNvPr id="4" name="Title 3">
            <a:extLst>
              <a:ext uri="{FF2B5EF4-FFF2-40B4-BE49-F238E27FC236}">
                <a16:creationId xmlns:a16="http://schemas.microsoft.com/office/drawing/2014/main" id="{C94798BA-6E19-2265-3CC1-EDF7F0C1DC39}"/>
              </a:ext>
            </a:extLst>
          </p:cNvPr>
          <p:cNvSpPr>
            <a:spLocks noGrp="1"/>
          </p:cNvSpPr>
          <p:nvPr>
            <p:ph type="title"/>
          </p:nvPr>
        </p:nvSpPr>
        <p:spPr/>
        <p:txBody>
          <a:bodyPr/>
          <a:lstStyle/>
          <a:p>
            <a:r>
              <a:rPr lang="en-US" dirty="0"/>
              <a:t>Resources</a:t>
            </a:r>
          </a:p>
        </p:txBody>
      </p:sp>
      <p:sp>
        <p:nvSpPr>
          <p:cNvPr id="5" name="Text Placeholder 4">
            <a:extLst>
              <a:ext uri="{FF2B5EF4-FFF2-40B4-BE49-F238E27FC236}">
                <a16:creationId xmlns:a16="http://schemas.microsoft.com/office/drawing/2014/main" id="{C7E4AC95-E759-2BA2-13E1-CDCE6847A42F}"/>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hlinkClick r:id="rId2"/>
              </a:rPr>
              <a:t>https://www.stonybrook.edu/commcms/irpe/fact_book/</a:t>
            </a:r>
            <a:endParaRPr lang="en-US" dirty="0"/>
          </a:p>
          <a:p>
            <a:pPr marL="285750" indent="-285750">
              <a:buFont typeface="Arial" panose="020B0604020202020204" pitchFamily="34" charset="0"/>
              <a:buChar char="•"/>
            </a:pPr>
            <a:r>
              <a:rPr lang="en-US" dirty="0">
                <a:hlinkClick r:id="rId3"/>
              </a:rPr>
              <a:t>https://www.stonybrook.edu/commcms/irpe/fact_book/common_data_set/index.php</a:t>
            </a:r>
            <a:endParaRPr lang="en-US" dirty="0"/>
          </a:p>
          <a:p>
            <a:pPr marL="285750" indent="-285750">
              <a:buFont typeface="Arial" panose="020B0604020202020204" pitchFamily="34" charset="0"/>
              <a:buChar char="•"/>
            </a:pPr>
            <a:r>
              <a:rPr lang="en-US" dirty="0">
                <a:hlinkClick r:id="rId4"/>
              </a:rPr>
              <a:t>https://www.stonybrook.edu/commcms/irpe/reports/index.php</a:t>
            </a:r>
            <a:endParaRPr lang="en-US" dirty="0"/>
          </a:p>
          <a:p>
            <a:pPr marL="285750" indent="-285750">
              <a:buFont typeface="Arial" panose="020B0604020202020204" pitchFamily="34" charset="0"/>
              <a:buChar char="•"/>
            </a:pPr>
            <a:r>
              <a:rPr lang="en-US" dirty="0">
                <a:hlinkClick r:id="rId5"/>
              </a:rPr>
              <a:t>https://www.stonybrook.edu/commcms/irpe/fact_book/dashboards/index.php</a:t>
            </a:r>
            <a:endParaRPr lang="en-US" dirty="0"/>
          </a:p>
          <a:p>
            <a:pPr marL="285750" indent="-285750">
              <a:buFont typeface="Arial" panose="020B0604020202020204" pitchFamily="34" charset="0"/>
              <a:buChar char="•"/>
            </a:pPr>
            <a:r>
              <a:rPr lang="en-US" dirty="0">
                <a:hlinkClick r:id="rId6"/>
              </a:rPr>
              <a:t>https://www.stonybrook.edu/effectiveness/</a:t>
            </a:r>
            <a:endParaRPr lang="en-US" dirty="0"/>
          </a:p>
          <a:p>
            <a:endParaRPr lang="en-US" dirty="0"/>
          </a:p>
        </p:txBody>
      </p:sp>
    </p:spTree>
    <p:extLst>
      <p:ext uri="{BB962C8B-B14F-4D97-AF65-F5344CB8AC3E}">
        <p14:creationId xmlns:p14="http://schemas.microsoft.com/office/powerpoint/2010/main" val="6642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EC976-2818-52B9-2609-DC607435CB2A}"/>
              </a:ext>
            </a:extLst>
          </p:cNvPr>
          <p:cNvSpPr>
            <a:spLocks noGrp="1"/>
          </p:cNvSpPr>
          <p:nvPr>
            <p:ph type="sldNum" sz="quarter" idx="12"/>
          </p:nvPr>
        </p:nvSpPr>
        <p:spPr/>
        <p:txBody>
          <a:bodyPr/>
          <a:lstStyle/>
          <a:p>
            <a:fld id="{AE6C5BFE-7C86-5341-AED8-83455208BE98}" type="slidenum">
              <a:rPr lang="en-US" smtClean="0"/>
              <a:t>6</a:t>
            </a:fld>
            <a:endParaRPr lang="en-US"/>
          </a:p>
        </p:txBody>
      </p:sp>
      <p:sp>
        <p:nvSpPr>
          <p:cNvPr id="4" name="Title 3">
            <a:extLst>
              <a:ext uri="{FF2B5EF4-FFF2-40B4-BE49-F238E27FC236}">
                <a16:creationId xmlns:a16="http://schemas.microsoft.com/office/drawing/2014/main" id="{C09C0A96-0E7C-CC41-1943-E01AEB36FA07}"/>
              </a:ext>
            </a:extLst>
          </p:cNvPr>
          <p:cNvSpPr>
            <a:spLocks noGrp="1"/>
          </p:cNvSpPr>
          <p:nvPr>
            <p:ph type="title"/>
          </p:nvPr>
        </p:nvSpPr>
        <p:spPr/>
        <p:txBody>
          <a:bodyPr/>
          <a:lstStyle/>
          <a:p>
            <a:r>
              <a:rPr lang="en-US" dirty="0"/>
              <a:t>Additional Questions</a:t>
            </a:r>
          </a:p>
        </p:txBody>
      </p:sp>
      <p:sp>
        <p:nvSpPr>
          <p:cNvPr id="5" name="Text Placeholder 4">
            <a:extLst>
              <a:ext uri="{FF2B5EF4-FFF2-40B4-BE49-F238E27FC236}">
                <a16:creationId xmlns:a16="http://schemas.microsoft.com/office/drawing/2014/main" id="{5DCF4EF2-2DCD-204B-01EA-F306ECD2AED7}"/>
              </a:ext>
            </a:extLst>
          </p:cNvPr>
          <p:cNvSpPr>
            <a:spLocks noGrp="1"/>
          </p:cNvSpPr>
          <p:nvPr>
            <p:ph type="body" sz="quarter" idx="13"/>
          </p:nvPr>
        </p:nvSpPr>
        <p:spPr/>
        <p:txBody>
          <a:bodyPr/>
          <a:lstStyle/>
          <a:p>
            <a:r>
              <a:rPr lang="en-US" dirty="0">
                <a:hlinkClick r:id="rId2"/>
              </a:rPr>
              <a:t>Robert.L.Miller@StonyBrook.edu</a:t>
            </a:r>
            <a:endParaRPr lang="en-US" dirty="0"/>
          </a:p>
          <a:p>
            <a:r>
              <a:rPr lang="en-US" dirty="0">
                <a:hlinkClick r:id="rId3"/>
              </a:rPr>
              <a:t>Sean.Hoffman@StonyBrook.edu</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20119313"/>
      </p:ext>
    </p:extLst>
  </p:cSld>
  <p:clrMapOvr>
    <a:masterClrMapping/>
  </p:clrMapOvr>
</p:sld>
</file>

<file path=ppt/theme/theme1.xml><?xml version="1.0" encoding="utf-8"?>
<a:theme xmlns:a="http://schemas.openxmlformats.org/drawingml/2006/main" name="Office Theme">
  <a:themeElements>
    <a:clrScheme name="SBU 2">
      <a:dk1>
        <a:srgbClr val="000000"/>
      </a:dk1>
      <a:lt1>
        <a:srgbClr val="990000"/>
      </a:lt1>
      <a:dk2>
        <a:srgbClr val="FEFFFF"/>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U Slides PPT template R2.1" id="{68843E21-11FD-2444-A112-A94A50CDC45F}" vid="{7FD9F813-7762-914D-8DAD-6664ACCEFAF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24080710-Dare To Be Brand Launch-PPT Template Lite</Template>
  <TotalTime>79</TotalTime>
  <Words>308</Words>
  <Application>Microsoft Office PowerPoint</Application>
  <PresentationFormat>On-screen Show (16:9)</PresentationFormat>
  <Paragraphs>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Alumni Sans</vt:lpstr>
      <vt:lpstr>Bitter</vt:lpstr>
      <vt:lpstr>Arial</vt:lpstr>
      <vt:lpstr>Office Theme</vt:lpstr>
      <vt:lpstr>Fun with the factbook</vt:lpstr>
      <vt:lpstr>Presenters</vt:lpstr>
      <vt:lpstr>Purpose of the Presentation</vt:lpstr>
      <vt:lpstr>Agenda</vt:lpstr>
      <vt:lpstr>Resources</vt:lpstr>
      <vt:lpstr>Additional Questions</vt:lpstr>
    </vt:vector>
  </TitlesOfParts>
  <Company>Stony Brook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Miller</dc:creator>
  <cp:lastModifiedBy>Robert Miller</cp:lastModifiedBy>
  <cp:revision>4</cp:revision>
  <dcterms:created xsi:type="dcterms:W3CDTF">2024-09-16T14:50:28Z</dcterms:created>
  <dcterms:modified xsi:type="dcterms:W3CDTF">2025-02-11T13:56:49Z</dcterms:modified>
</cp:coreProperties>
</file>