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67AD6-1361-4273-82DE-0ECE3B82A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5110A8-4D53-45A6-9985-48FD3335C4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0592F6-8136-4378-B3C8-3FF977275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55BD0-1E7A-4CBD-8B3B-9B233F572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F5500-FD69-4101-8BF4-2291A129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8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9702A-D327-41F2-8F88-5B4EA543E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D4C309-8579-4616-9847-02A561732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8996C-0922-4F79-8066-67DF255F4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222E8-7623-4ED0-ADCA-5B08CAE44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D8148-B73A-489A-8D81-CAC1E0465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5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0ADB05-BBC1-4062-AAE5-538CAC987E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4E8390-8037-4D4D-9C98-4C43D4514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6E333-35AB-42D3-8D49-FE1E18B0A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09697-65D0-4B3A-8CCA-E9301F0EC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158588-D4FB-4155-84EE-B125AB928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6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F8081-0CCF-49B1-8018-901B47F3E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03F11-C549-442F-9AFC-A5C7379ED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63EF6-1DAD-4355-9ED8-19C5A7ECF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F0AAB-D0B6-46BB-B24D-BF11C3768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DF3DF-956A-423B-B1B0-66ABE5D04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24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B7886-7304-4FB0-B0A3-E852AADB6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3B96E-3004-49F8-B1FE-706D01122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4EE15-74BB-4471-9D12-061FACEC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B33B4-9B82-4719-BAF3-3B5827D5E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8B37A-AE21-4023-9AAC-9F1E8E48C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2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0A887-293C-429E-AFBE-767C4650C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801D4-E0E6-4FB9-BB04-14C13DEFB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B3A91-7332-4FF3-AA21-ACC1FB362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68A770-99B9-4771-90E5-12B48BC55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12A03-DF3A-49AF-991A-124E8F0EB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790E1-0A0B-4264-A135-4EB37091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7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00EF-DC56-47B5-BE1E-1D57349F2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956DF-75DC-4BBF-B842-445559CD0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CFD11C-7893-44F2-ACCE-9D865319A2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8C464-1412-4D14-B96C-66B6F3C3B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F4A6C4-65C4-4AE1-9EEB-1D5A0DB031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EB73ED-604C-42A9-BBB1-2CAEA3B9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8BA3D-3B06-42F0-8125-BBB1C8A75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CF2384-266B-41B5-B355-9A9E3FC81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5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7CB7E-D8A0-41C9-95F0-AC5BDF0AA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F78727-5B7A-4533-B433-2CB0C1AB2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62BA8C-0123-4AAE-BDB5-B8BE4061F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8FD98E-6500-4CA6-A00B-71E6721E0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7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B4753B-05DB-477C-8B36-7FCD63EA7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050E9D-D20B-448B-BA16-8E55ADBA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FF0AE4-C085-463C-8A55-E9161E7DA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3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B1B4E-9756-4874-8134-772E1C611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CBF77-FB21-426F-B7D7-0CD22FE48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60C83-7C48-4BDF-BB26-690A661FF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82A5F-9472-4094-8587-C158F2E18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08734-E31B-4404-8BE4-A3692796E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6581A-D5AB-423A-9E2F-8F81F25E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14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3C3EB-30F3-446D-AC7C-AE02A354E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647D5C-35AE-44EB-B2EE-D8F8D72C9C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0736C-40B0-458A-B801-25742D11E6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05AFB-1438-4CF9-9263-5F4B4626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914921-5C95-434B-B4C6-5E04088C3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B5C7A9-1342-476E-8FF6-3817EF84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66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93DF45-20DB-49D4-964C-951F87A3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A46C1-7F18-406B-9EBF-DF5C725AF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84B84-C821-4AB6-B1BD-92DD916A4D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CC3D0-8E74-42B8-9DD3-586024456DC8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216C3-4D10-4B05-9D45-BC00132B7D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35222-CC0D-4C5F-ACB2-39F5F1DFAF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A018C-3DC1-4BB2-B3ED-C00EE835D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8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44A4D730-CF68-45C4-8315-5EE91D82693A}"/>
              </a:ext>
            </a:extLst>
          </p:cNvPr>
          <p:cNvGrpSpPr/>
          <p:nvPr/>
        </p:nvGrpSpPr>
        <p:grpSpPr>
          <a:xfrm>
            <a:off x="2146484" y="746619"/>
            <a:ext cx="6288896" cy="1353797"/>
            <a:chOff x="1577224" y="1189381"/>
            <a:chExt cx="6518246" cy="1221811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827FBA3-38DD-410B-B7FA-14679CE4EFEF}"/>
                </a:ext>
              </a:extLst>
            </p:cNvPr>
            <p:cNvSpPr txBox="1"/>
            <p:nvPr/>
          </p:nvSpPr>
          <p:spPr>
            <a:xfrm>
              <a:off x="1577224" y="1189381"/>
              <a:ext cx="6518246" cy="10833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 1a. Loading the program</a:t>
              </a:r>
            </a:p>
            <a:p>
              <a:r>
                <a:rPr lang="en-US" dirty="0"/>
                <a:t>     On the desktop Double Click the IDL8.8 icon</a:t>
              </a:r>
            </a:p>
            <a:p>
              <a:r>
                <a:rPr lang="en-US" dirty="0"/>
                <a:t>       </a:t>
              </a:r>
            </a:p>
            <a:p>
              <a:r>
                <a:rPr lang="en-US" dirty="0"/>
                <a:t>     Not the IDL8.8VM icon</a:t>
              </a: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C920250-A3AA-415C-BDB7-7F39BDFECC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3564" y="1323853"/>
              <a:ext cx="486775" cy="621575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8CDC1C1-2660-47ED-B35F-EFB99B7A2A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6090" y="1866902"/>
              <a:ext cx="618511" cy="544290"/>
            </a:xfrm>
            <a:prstGeom prst="rect">
              <a:avLst/>
            </a:prstGeom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67D81EA9-4D35-40E5-BEDD-DE18812A8AA3}"/>
              </a:ext>
            </a:extLst>
          </p:cNvPr>
          <p:cNvSpPr txBox="1"/>
          <p:nvPr/>
        </p:nvSpPr>
        <p:spPr>
          <a:xfrm>
            <a:off x="3151464" y="223819"/>
            <a:ext cx="2944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SinePumpII</a:t>
            </a:r>
            <a:r>
              <a:rPr lang="en-US" b="1" dirty="0"/>
              <a:t> </a:t>
            </a:r>
            <a:r>
              <a:rPr lang="en-US" dirty="0"/>
              <a:t>– Getting started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4CBD5E2-32EE-440F-9DCC-B8E379AC15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021" y="2466363"/>
            <a:ext cx="3624411" cy="344431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184D5CE0-D19C-4A94-B062-540E5F44374E}"/>
              </a:ext>
            </a:extLst>
          </p:cNvPr>
          <p:cNvSpPr txBox="1"/>
          <p:nvPr/>
        </p:nvSpPr>
        <p:spPr>
          <a:xfrm>
            <a:off x="5911442" y="3875714"/>
            <a:ext cx="37862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1b. The MCA program will start by default and prompt to select a directory.</a:t>
            </a:r>
          </a:p>
          <a:p>
            <a:r>
              <a:rPr lang="en-US" dirty="0"/>
              <a:t>Click cancel.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561C477-50EB-4CEA-BC88-3B74F9E37BCC}"/>
              </a:ext>
            </a:extLst>
          </p:cNvPr>
          <p:cNvSpPr/>
          <p:nvPr/>
        </p:nvSpPr>
        <p:spPr>
          <a:xfrm>
            <a:off x="4630723" y="5545123"/>
            <a:ext cx="629174" cy="28522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8D41861-E2A2-477F-8D8B-8DEB2F72C33D}"/>
              </a:ext>
            </a:extLst>
          </p:cNvPr>
          <p:cNvSpPr/>
          <p:nvPr/>
        </p:nvSpPr>
        <p:spPr>
          <a:xfrm>
            <a:off x="1803633" y="2751589"/>
            <a:ext cx="1073791" cy="20133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7CA83D6-43AF-46FB-9F66-BF8475AE751A}"/>
              </a:ext>
            </a:extLst>
          </p:cNvPr>
          <p:cNvCxnSpPr/>
          <p:nvPr/>
        </p:nvCxnSpPr>
        <p:spPr>
          <a:xfrm flipH="1">
            <a:off x="5184396" y="4799044"/>
            <a:ext cx="911604" cy="8635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394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899D5A9-8297-4E39-8BB7-6E470805BB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5297" y="1425605"/>
            <a:ext cx="4086795" cy="370574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5459B9-7530-4683-BD76-EB5F934D30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839" y="1750724"/>
            <a:ext cx="2953162" cy="246731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5C318C3-B970-4128-8576-20E2F0A18829}"/>
              </a:ext>
            </a:extLst>
          </p:cNvPr>
          <p:cNvSpPr txBox="1"/>
          <p:nvPr/>
        </p:nvSpPr>
        <p:spPr>
          <a:xfrm>
            <a:off x="1795244" y="696286"/>
            <a:ext cx="3649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2. Exit out of two MCA windows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1DDC49D-5491-408F-9D8A-E35B90A58844}"/>
              </a:ext>
            </a:extLst>
          </p:cNvPr>
          <p:cNvSpPr/>
          <p:nvPr/>
        </p:nvSpPr>
        <p:spPr>
          <a:xfrm>
            <a:off x="1887523" y="3607266"/>
            <a:ext cx="520117" cy="192947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DF13403-A218-4EC4-9C05-FC9E37F072DB}"/>
              </a:ext>
            </a:extLst>
          </p:cNvPr>
          <p:cNvSpPr/>
          <p:nvPr/>
        </p:nvSpPr>
        <p:spPr>
          <a:xfrm>
            <a:off x="7491369" y="2759978"/>
            <a:ext cx="444616" cy="22650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E5B4F44-E79C-4017-8A82-18566EEB7446}"/>
              </a:ext>
            </a:extLst>
          </p:cNvPr>
          <p:cNvCxnSpPr/>
          <p:nvPr/>
        </p:nvCxnSpPr>
        <p:spPr>
          <a:xfrm>
            <a:off x="947956" y="3682767"/>
            <a:ext cx="747341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82F3DAA-B839-4FE2-909A-2C5395CC0341}"/>
              </a:ext>
            </a:extLst>
          </p:cNvPr>
          <p:cNvCxnSpPr>
            <a:cxnSpLocks/>
          </p:cNvCxnSpPr>
          <p:nvPr/>
        </p:nvCxnSpPr>
        <p:spPr>
          <a:xfrm flipV="1">
            <a:off x="6560191" y="2873229"/>
            <a:ext cx="634648" cy="209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40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99A7CB2-CBAE-4AE0-97BA-DFB01AEA9E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02" y="1289340"/>
            <a:ext cx="11585196" cy="25847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0DAA19-4080-4852-B424-7E3207AD91D6}"/>
              </a:ext>
            </a:extLst>
          </p:cNvPr>
          <p:cNvSpPr txBox="1"/>
          <p:nvPr/>
        </p:nvSpPr>
        <p:spPr>
          <a:xfrm>
            <a:off x="2223082" y="738231"/>
            <a:ext cx="6283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In the main IDL window </a:t>
            </a:r>
            <a:r>
              <a:rPr lang="en-US" b="1" dirty="0"/>
              <a:t>Close </a:t>
            </a:r>
            <a:r>
              <a:rPr lang="en-US" dirty="0"/>
              <a:t>all the programs that open.      Select each program then Click the X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187F157-66F7-4CB5-B626-434B359DCAA2}"/>
              </a:ext>
            </a:extLst>
          </p:cNvPr>
          <p:cNvSpPr/>
          <p:nvPr/>
        </p:nvSpPr>
        <p:spPr>
          <a:xfrm>
            <a:off x="4488110" y="2231472"/>
            <a:ext cx="486562" cy="25166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428666B-E03D-48B9-80E6-895B79EE837F}"/>
              </a:ext>
            </a:extLst>
          </p:cNvPr>
          <p:cNvCxnSpPr/>
          <p:nvPr/>
        </p:nvCxnSpPr>
        <p:spPr>
          <a:xfrm flipH="1">
            <a:off x="4647501" y="1384562"/>
            <a:ext cx="327171" cy="7126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3A35257-E9C1-4FB9-906C-BA40D87E2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402" y="4626527"/>
            <a:ext cx="11585195" cy="206914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2017E-E22C-47CA-9531-892C573D2202}"/>
              </a:ext>
            </a:extLst>
          </p:cNvPr>
          <p:cNvSpPr txBox="1"/>
          <p:nvPr/>
        </p:nvSpPr>
        <p:spPr>
          <a:xfrm>
            <a:off x="1031846" y="4144161"/>
            <a:ext cx="6417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what you should have after all programs are closed.</a:t>
            </a:r>
          </a:p>
        </p:txBody>
      </p:sp>
    </p:spTree>
    <p:extLst>
      <p:ext uri="{BB962C8B-B14F-4D97-AF65-F5344CB8AC3E}">
        <p14:creationId xmlns:p14="http://schemas.microsoft.com/office/powerpoint/2010/main" val="3845555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DDE3A1-6BE0-4FF9-822F-34F378E27113}"/>
              </a:ext>
            </a:extLst>
          </p:cNvPr>
          <p:cNvSpPr txBox="1"/>
          <p:nvPr/>
        </p:nvSpPr>
        <p:spPr>
          <a:xfrm>
            <a:off x="377504" y="528506"/>
            <a:ext cx="3825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4. Open the </a:t>
            </a:r>
            <a:r>
              <a:rPr lang="en-US" dirty="0" err="1"/>
              <a:t>SinePump</a:t>
            </a:r>
            <a:r>
              <a:rPr lang="en-US" dirty="0"/>
              <a:t> programs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B05B9E-4A85-4505-AF10-21538BDF9A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17" y="1142313"/>
            <a:ext cx="3410426" cy="29626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6695F7A-C455-4F13-9A12-98BC464752EA}"/>
              </a:ext>
            </a:extLst>
          </p:cNvPr>
          <p:cNvSpPr txBox="1"/>
          <p:nvPr/>
        </p:nvSpPr>
        <p:spPr>
          <a:xfrm>
            <a:off x="4412608" y="528506"/>
            <a:ext cx="7172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Navigate to P:\IDL_Procedures\idl_user\ken\6BMB\SinePumpBridgeII.</a:t>
            </a:r>
          </a:p>
          <a:p>
            <a:r>
              <a:rPr lang="en-US" dirty="0"/>
              <a:t>                       Select the four *.pro files.                      Click Open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291855-560B-4592-A018-6C6BD663B5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2608" y="1490967"/>
            <a:ext cx="6627699" cy="3255279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0746F7F-21DA-4027-9AF2-09CE51E07316}"/>
              </a:ext>
            </a:extLst>
          </p:cNvPr>
          <p:cNvSpPr/>
          <p:nvPr/>
        </p:nvSpPr>
        <p:spPr>
          <a:xfrm>
            <a:off x="9680895" y="4446165"/>
            <a:ext cx="687898" cy="300081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D157B83-D3A6-4576-904C-B20DFC9A3F9C}"/>
              </a:ext>
            </a:extLst>
          </p:cNvPr>
          <p:cNvCxnSpPr>
            <a:cxnSpLocks/>
          </p:cNvCxnSpPr>
          <p:nvPr/>
        </p:nvCxnSpPr>
        <p:spPr>
          <a:xfrm>
            <a:off x="10108734" y="1142313"/>
            <a:ext cx="67112" cy="3379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389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45DDB2-2FA8-4D47-B213-EB88301FA544}"/>
              </a:ext>
            </a:extLst>
          </p:cNvPr>
          <p:cNvSpPr txBox="1"/>
          <p:nvPr/>
        </p:nvSpPr>
        <p:spPr>
          <a:xfrm>
            <a:off x="1115736" y="285226"/>
            <a:ext cx="101003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Compile the four *.pro files in this order: </a:t>
            </a:r>
            <a:r>
              <a:rPr lang="en-US" sz="1600" dirty="0" err="1"/>
              <a:t>sinepumpdi</a:t>
            </a:r>
            <a:r>
              <a:rPr lang="en-US" sz="1600" dirty="0"/>
              <a:t>, </a:t>
            </a:r>
            <a:r>
              <a:rPr lang="en-US" sz="1600" dirty="0" err="1"/>
              <a:t>sinepump_child</a:t>
            </a:r>
            <a:r>
              <a:rPr lang="en-US" sz="1600" dirty="0"/>
              <a:t>, </a:t>
            </a:r>
            <a:r>
              <a:rPr lang="en-US" sz="1600" dirty="0" err="1"/>
              <a:t>getwriteuwave</a:t>
            </a:r>
            <a:r>
              <a:rPr lang="en-US" sz="1600" dirty="0"/>
              <a:t>, </a:t>
            </a:r>
            <a:r>
              <a:rPr lang="en-US" sz="1600" dirty="0" err="1"/>
              <a:t>writetext</a:t>
            </a:r>
            <a:endParaRPr lang="en-US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F92B91-6A01-4B96-BFC7-8D5D19821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2" y="1359501"/>
            <a:ext cx="12003175" cy="30484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A3D90D-49C5-4B3A-98A8-0F8F3F3FC3EC}"/>
              </a:ext>
            </a:extLst>
          </p:cNvPr>
          <p:cNvSpPr txBox="1"/>
          <p:nvPr/>
        </p:nvSpPr>
        <p:spPr>
          <a:xfrm>
            <a:off x="478171" y="853141"/>
            <a:ext cx="7533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Select each program click the </a:t>
            </a:r>
            <a:r>
              <a:rPr lang="en-US" sz="1400" b="1" dirty="0"/>
              <a:t>Compile button.                                    </a:t>
            </a:r>
            <a:r>
              <a:rPr lang="en-US" sz="1400" dirty="0" err="1"/>
              <a:t>sinepumpdi</a:t>
            </a:r>
            <a:r>
              <a:rPr lang="en-US" sz="1400" dirty="0"/>
              <a:t> has been selected.     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6796EBC-6A43-48D7-B987-670175016E4D}"/>
              </a:ext>
            </a:extLst>
          </p:cNvPr>
          <p:cNvSpPr/>
          <p:nvPr/>
        </p:nvSpPr>
        <p:spPr>
          <a:xfrm>
            <a:off x="2902591" y="1812022"/>
            <a:ext cx="276837" cy="268448"/>
          </a:xfrm>
          <a:prstGeom prst="round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6EFC531-5DB5-448A-98B2-5E6F61299A57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3041010" y="1160918"/>
            <a:ext cx="0" cy="6511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B01A692-9061-4702-9CAB-E4DE249D13E7}"/>
              </a:ext>
            </a:extLst>
          </p:cNvPr>
          <p:cNvCxnSpPr>
            <a:cxnSpLocks/>
          </p:cNvCxnSpPr>
          <p:nvPr/>
        </p:nvCxnSpPr>
        <p:spPr>
          <a:xfrm>
            <a:off x="7502185" y="1160918"/>
            <a:ext cx="0" cy="105377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4DB9465B-1099-494E-AE66-8163D0D76A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71" y="5420088"/>
            <a:ext cx="10107436" cy="1152686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B5A9170D-C3E0-4C57-9BC7-1D1CF368FA4B}"/>
              </a:ext>
            </a:extLst>
          </p:cNvPr>
          <p:cNvSpPr txBox="1"/>
          <p:nvPr/>
        </p:nvSpPr>
        <p:spPr>
          <a:xfrm>
            <a:off x="1480655" y="4928203"/>
            <a:ext cx="55283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All four programs have been compiled.</a:t>
            </a:r>
          </a:p>
        </p:txBody>
      </p:sp>
    </p:spTree>
    <p:extLst>
      <p:ext uri="{BB962C8B-B14F-4D97-AF65-F5344CB8AC3E}">
        <p14:creationId xmlns:p14="http://schemas.microsoft.com/office/powerpoint/2010/main" val="1069946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2A026A3C-380C-4E82-9943-8003AD758721}"/>
              </a:ext>
            </a:extLst>
          </p:cNvPr>
          <p:cNvGrpSpPr/>
          <p:nvPr/>
        </p:nvGrpSpPr>
        <p:grpSpPr>
          <a:xfrm>
            <a:off x="622550" y="390278"/>
            <a:ext cx="10393225" cy="5442668"/>
            <a:chOff x="689662" y="205228"/>
            <a:chExt cx="10393225" cy="544266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D54862A-7C9E-4F52-9CED-03A53BDA00D5}"/>
                </a:ext>
              </a:extLst>
            </p:cNvPr>
            <p:cNvSpPr txBox="1"/>
            <p:nvPr/>
          </p:nvSpPr>
          <p:spPr>
            <a:xfrm>
              <a:off x="6014901" y="205228"/>
              <a:ext cx="2037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1. </a:t>
              </a:r>
              <a:r>
                <a:rPr lang="en-US" sz="1600" dirty="0"/>
                <a:t>Select </a:t>
              </a:r>
              <a:r>
                <a:rPr lang="en-US" sz="1600" dirty="0" err="1"/>
                <a:t>sinepumpdi</a:t>
              </a:r>
              <a:endParaRPr lang="en-US" sz="1600" dirty="0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8734500-A988-456D-9BB8-5EA0761400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9662" y="1008574"/>
              <a:ext cx="10393225" cy="4639322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E99F53B-67AE-4749-BBD8-CD123E721927}"/>
                </a:ext>
              </a:extLst>
            </p:cNvPr>
            <p:cNvCxnSpPr>
              <a:cxnSpLocks/>
            </p:cNvCxnSpPr>
            <p:nvPr/>
          </p:nvCxnSpPr>
          <p:spPr>
            <a:xfrm>
              <a:off x="7323589" y="574560"/>
              <a:ext cx="0" cy="134202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A9F9FEF-D205-431C-A8BC-DD6C1F56D2E7}"/>
                </a:ext>
              </a:extLst>
            </p:cNvPr>
            <p:cNvSpPr txBox="1"/>
            <p:nvPr/>
          </p:nvSpPr>
          <p:spPr>
            <a:xfrm>
              <a:off x="2709644" y="501450"/>
              <a:ext cx="23069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2. Click the run button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34071CF6-A54A-4E8A-9F0C-D9EF2062A653}"/>
                </a:ext>
              </a:extLst>
            </p:cNvPr>
            <p:cNvSpPr/>
            <p:nvPr/>
          </p:nvSpPr>
          <p:spPr>
            <a:xfrm>
              <a:off x="3724711" y="1553461"/>
              <a:ext cx="234887" cy="251669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62F8369-9185-4196-9181-E769AE0228DB}"/>
                </a:ext>
              </a:extLst>
            </p:cNvPr>
            <p:cNvCxnSpPr>
              <a:cxnSpLocks/>
              <a:stCxn id="14" idx="2"/>
            </p:cNvCxnSpPr>
            <p:nvPr/>
          </p:nvCxnSpPr>
          <p:spPr>
            <a:xfrm>
              <a:off x="3863128" y="840004"/>
              <a:ext cx="8383" cy="73712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D38E0D2D-9ECE-41DB-A670-C7823CC35450}"/>
              </a:ext>
            </a:extLst>
          </p:cNvPr>
          <p:cNvSpPr txBox="1"/>
          <p:nvPr/>
        </p:nvSpPr>
        <p:spPr>
          <a:xfrm>
            <a:off x="3892486" y="94055"/>
            <a:ext cx="2055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Run the program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B2D51E4-2A0A-438A-AF0A-CB14714AA1AE}"/>
              </a:ext>
            </a:extLst>
          </p:cNvPr>
          <p:cNvSpPr txBox="1"/>
          <p:nvPr/>
        </p:nvSpPr>
        <p:spPr>
          <a:xfrm>
            <a:off x="796954" y="6107185"/>
            <a:ext cx="9932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NOTE:</a:t>
            </a:r>
            <a:r>
              <a:rPr lang="en-US" dirty="0"/>
              <a:t> If the MCA program starts again repeat steps 1b, 2 and 3.</a:t>
            </a:r>
          </a:p>
        </p:txBody>
      </p:sp>
    </p:spTree>
    <p:extLst>
      <p:ext uri="{BB962C8B-B14F-4D97-AF65-F5344CB8AC3E}">
        <p14:creationId xmlns:p14="http://schemas.microsoft.com/office/powerpoint/2010/main" val="424031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3D7DE82-7FBD-44F1-A0E5-CC0EA37DFA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29" y="956345"/>
            <a:ext cx="5545884" cy="50585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A23674-50D1-4B06-8830-1CFB28B199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299" y="956345"/>
            <a:ext cx="5452845" cy="503913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4F78B93-D388-4B46-981D-92F2666470C3}"/>
              </a:ext>
            </a:extLst>
          </p:cNvPr>
          <p:cNvSpPr txBox="1"/>
          <p:nvPr/>
        </p:nvSpPr>
        <p:spPr>
          <a:xfrm>
            <a:off x="385893" y="258319"/>
            <a:ext cx="2315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Once </a:t>
            </a:r>
            <a:r>
              <a:rPr lang="en-US" sz="1600" dirty="0" err="1"/>
              <a:t>sinepump</a:t>
            </a:r>
            <a:r>
              <a:rPr lang="en-US" sz="1600" dirty="0"/>
              <a:t> starts Click Check Input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7A83AB0-7184-4981-8F19-B22890B3D4D7}"/>
              </a:ext>
            </a:extLst>
          </p:cNvPr>
          <p:cNvCxnSpPr/>
          <p:nvPr/>
        </p:nvCxnSpPr>
        <p:spPr>
          <a:xfrm>
            <a:off x="998290" y="687897"/>
            <a:ext cx="0" cy="7885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7595595-9192-4C80-9687-97C86E014A45}"/>
              </a:ext>
            </a:extLst>
          </p:cNvPr>
          <p:cNvCxnSpPr/>
          <p:nvPr/>
        </p:nvCxnSpPr>
        <p:spPr>
          <a:xfrm>
            <a:off x="5813571" y="3429000"/>
            <a:ext cx="44461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135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195</Words>
  <Application>Microsoft Office PowerPoint</Application>
  <PresentationFormat>Widescreen</PresentationFormat>
  <Paragraphs>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SinePumpII</dc:title>
  <dc:creator>sam85</dc:creator>
  <cp:lastModifiedBy>sam85</cp:lastModifiedBy>
  <cp:revision>34</cp:revision>
  <dcterms:created xsi:type="dcterms:W3CDTF">2022-06-10T14:38:19Z</dcterms:created>
  <dcterms:modified xsi:type="dcterms:W3CDTF">2022-06-10T17:34:59Z</dcterms:modified>
</cp:coreProperties>
</file>