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 varScale="1">
        <p:scale>
          <a:sx n="60" d="100"/>
          <a:sy n="60" d="100"/>
        </p:scale>
        <p:origin x="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195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61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568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121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15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91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91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29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85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51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31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1FBD7-E7CC-4ADD-8F32-2EB2286E5BBB}" type="datetimeFigureOut">
              <a:rPr kumimoji="1" lang="ja-JP" altLang="en-US" smtClean="0"/>
              <a:t>2015/10/3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471C-D990-41FE-8FB8-FD624009BC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1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827" y="106326"/>
            <a:ext cx="116391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Wafuku</a:t>
            </a:r>
            <a:r>
              <a:rPr lang="en-US" altLang="ja-JP" b="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Sewing </a:t>
            </a:r>
            <a:r>
              <a:rPr lang="en-US" altLang="ja-JP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『</a:t>
            </a:r>
            <a:r>
              <a:rPr lang="ja-JP" altLang="en-US" b="1" dirty="0" smtClean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和</a:t>
            </a:r>
            <a:r>
              <a:rPr lang="ja-JP" altLang="en-US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服裁縫全</a:t>
            </a:r>
            <a:r>
              <a:rPr lang="ja-JP" altLang="en-US" b="1" dirty="0" smtClean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書</a:t>
            </a:r>
            <a:r>
              <a:rPr lang="en-US" altLang="ja-JP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』</a:t>
            </a:r>
            <a:r>
              <a:rPr lang="en-US" altLang="ja-JP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en-US" altLang="ja-JP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altLang="ja-JP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Published by Kodansha in 1934 (a supplement of </a:t>
            </a:r>
            <a:r>
              <a:rPr lang="en-US" altLang="ja-JP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Fujin</a:t>
            </a:r>
            <a:r>
              <a:rPr lang="en-US" altLang="ja-JP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Kurabu</a:t>
            </a:r>
            <a:r>
              <a:rPr lang="en-US" altLang="ja-JP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『</a:t>
            </a:r>
            <a:r>
              <a:rPr lang="ja-JP" altLang="en-US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婦人倶楽部</a:t>
            </a:r>
            <a:r>
              <a:rPr lang="en-US" altLang="ja-JP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』)</a:t>
            </a:r>
            <a:br>
              <a:rPr lang="en-US" altLang="ja-JP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altLang="ja-JP" sz="14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This book was published in 1934 Showa 9, but they are surprisingly easily-comprehensible. With illustrations and detailed guide, anyone could sew a </a:t>
            </a:r>
            <a:r>
              <a:rPr lang="en-US" altLang="ja-JP" sz="14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wafuku</a:t>
            </a:r>
            <a:r>
              <a:rPr lang="en-US" altLang="ja-JP" sz="14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and slip back in time to early Showa.</a:t>
            </a:r>
            <a:endParaRPr lang="en-US" sz="1400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555" y="1487967"/>
            <a:ext cx="3817976" cy="50906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79" y="1487967"/>
            <a:ext cx="3817976" cy="5090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531" y="1487967"/>
            <a:ext cx="3817976" cy="509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4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Mincho</vt:lpstr>
      <vt:lpstr>ＭＳ Ｐゴシック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『和服裁縫全書』 / “Wafuku Sewing” [1934], Published by Kodansha, a supplement of 『婦人倶楽部』</dc:title>
  <dc:creator>大森信吾</dc:creator>
  <cp:lastModifiedBy>Eriko Sato</cp:lastModifiedBy>
  <cp:revision>5</cp:revision>
  <dcterms:created xsi:type="dcterms:W3CDTF">2015-10-03T17:00:36Z</dcterms:created>
  <dcterms:modified xsi:type="dcterms:W3CDTF">2015-10-03T18:00:55Z</dcterms:modified>
</cp:coreProperties>
</file>