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E1243-4584-41DB-952F-2B60E78C78BB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F98E6-C124-40B1-8B32-E6392F5E3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7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1200" y="180975"/>
            <a:ext cx="5484813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96177" y="3315723"/>
            <a:ext cx="6432951" cy="536291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98DD4-DB43-415D-BB3D-91E241114C1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898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4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24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7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2599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69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5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80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9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6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7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2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8A76F-520B-4784-AF01-F76C12E287DE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71DF5-53D3-4127-B1A6-2909781F4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442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8557" y="1128889"/>
            <a:ext cx="8593665" cy="521869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55595" y="118014"/>
            <a:ext cx="6194954" cy="83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>
              <a:lnSpc>
                <a:spcPct val="90000"/>
              </a:lnSpc>
              <a:spcBef>
                <a:spcPts val="1000"/>
              </a:spcBef>
            </a:pPr>
            <a:endParaRPr lang="en-US" sz="1600" b="1" dirty="0">
              <a:solidFill>
                <a:srgbClr val="B60225"/>
              </a:solidFill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800" b="1" dirty="0">
                <a:solidFill>
                  <a:srgbClr val="800000"/>
                </a:solidFill>
              </a:rPr>
              <a:t>Fund SBU Critical Maintenance at $70M</a:t>
            </a:r>
          </a:p>
        </p:txBody>
      </p:sp>
    </p:spTree>
    <p:extLst>
      <p:ext uri="{BB962C8B-B14F-4D97-AF65-F5344CB8AC3E}">
        <p14:creationId xmlns:p14="http://schemas.microsoft.com/office/powerpoint/2010/main" val="407515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E Arens</dc:creator>
  <cp:lastModifiedBy>Michael E Arens</cp:lastModifiedBy>
  <cp:revision>1</cp:revision>
  <dcterms:created xsi:type="dcterms:W3CDTF">2017-01-13T18:23:55Z</dcterms:created>
  <dcterms:modified xsi:type="dcterms:W3CDTF">2017-01-13T18:24:08Z</dcterms:modified>
</cp:coreProperties>
</file>