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4" r:id="rId1"/>
    <p:sldMasterId id="2147483978" r:id="rId2"/>
    <p:sldMasterId id="2147483989" r:id="rId3"/>
    <p:sldMasterId id="2147484019" r:id="rId4"/>
  </p:sldMasterIdLst>
  <p:notesMasterIdLst>
    <p:notesMasterId r:id="rId15"/>
  </p:notesMasterIdLst>
  <p:handoutMasterIdLst>
    <p:handoutMasterId r:id="rId16"/>
  </p:handoutMasterIdLst>
  <p:sldIdLst>
    <p:sldId id="332" r:id="rId5"/>
    <p:sldId id="357" r:id="rId6"/>
    <p:sldId id="344" r:id="rId7"/>
    <p:sldId id="360" r:id="rId8"/>
    <p:sldId id="359" r:id="rId9"/>
    <p:sldId id="361" r:id="rId10"/>
    <p:sldId id="363" r:id="rId11"/>
    <p:sldId id="362" r:id="rId12"/>
    <p:sldId id="364" r:id="rId13"/>
    <p:sldId id="366" r:id="rId14"/>
  </p:sldIdLst>
  <p:sldSz cx="9144000" cy="6858000" type="screen4x3"/>
  <p:notesSz cx="7102475" cy="9388475"/>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521415D9-36F7-43E2-AB2F-B90AF26B5E84}">
      <p14:sectionLst xmlns:p14="http://schemas.microsoft.com/office/powerpoint/2010/main">
        <p14:section name="Untitled Section" id="{08B179C1-8661-784C-8DA4-6308837A7511}">
          <p14:sldIdLst>
            <p14:sldId id="332"/>
            <p14:sldId id="357"/>
            <p14:sldId id="344"/>
            <p14:sldId id="360"/>
            <p14:sldId id="359"/>
            <p14:sldId id="361"/>
            <p14:sldId id="363"/>
            <p14:sldId id="362"/>
            <p14:sldId id="364"/>
            <p14:sldId id="366"/>
          </p14:sldIdLst>
        </p14:section>
      </p14:sectionLst>
    </p:ext>
    <p:ext uri="{EFAFB233-063F-42B5-8137-9DF3F51BA10A}">
      <p15:sldGuideLst xmlns:p15="http://schemas.microsoft.com/office/powerpoint/2012/main">
        <p15:guide id="1" orient="horz" pos="921">
          <p15:clr>
            <a:srgbClr val="A4A3A4"/>
          </p15:clr>
        </p15:guide>
        <p15:guide id="2" pos="2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03137"/>
    <a:srgbClr val="B60225"/>
    <a:srgbClr val="969EA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snapToGrid="0" showGuides="1">
      <p:cViewPr varScale="1">
        <p:scale>
          <a:sx n="118" d="100"/>
          <a:sy n="118" d="100"/>
        </p:scale>
        <p:origin x="114" y="84"/>
      </p:cViewPr>
      <p:guideLst>
        <p:guide orient="horz" pos="921"/>
        <p:guide pos="28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64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1" tIns="47111" rIns="94221" bIns="47111"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dirty="0"/>
          </a:p>
        </p:txBody>
      </p:sp>
      <p:sp>
        <p:nvSpPr>
          <p:cNvPr id="3" name="Date Placeholder 2"/>
          <p:cNvSpPr>
            <a:spLocks noGrp="1"/>
          </p:cNvSpPr>
          <p:nvPr>
            <p:ph type="dt" sz="quarter" idx="1"/>
          </p:nvPr>
        </p:nvSpPr>
        <p:spPr>
          <a:xfrm>
            <a:off x="4023504" y="0"/>
            <a:ext cx="3077739" cy="469424"/>
          </a:xfrm>
          <a:prstGeom prst="rect">
            <a:avLst/>
          </a:prstGeom>
        </p:spPr>
        <p:txBody>
          <a:bodyPr vert="horz" wrap="square" lIns="94221" tIns="47111" rIns="94221" bIns="47111" numCol="1" anchor="t" anchorCtr="0" compatLnSpc="1">
            <a:prstTxWarp prst="textNoShape">
              <a:avLst/>
            </a:prstTxWarp>
          </a:bodyPr>
          <a:lstStyle>
            <a:lvl1pPr algn="r">
              <a:defRPr sz="1200" smtClean="0"/>
            </a:lvl1pPr>
          </a:lstStyle>
          <a:p>
            <a:pPr>
              <a:defRPr/>
            </a:pPr>
            <a:fld id="{1E377CAF-2816-7F40-B848-406DD27D5DEB}" type="datetime1">
              <a:rPr lang="en-US"/>
              <a:pPr>
                <a:defRPr/>
              </a:pPr>
              <a:t>5/19/2021</a:t>
            </a:fld>
            <a:endParaRPr lang="en-US" dirty="0"/>
          </a:p>
        </p:txBody>
      </p:sp>
      <p:sp>
        <p:nvSpPr>
          <p:cNvPr id="4" name="Footer Placeholder 3"/>
          <p:cNvSpPr>
            <a:spLocks noGrp="1"/>
          </p:cNvSpPr>
          <p:nvPr>
            <p:ph type="ftr" sz="quarter" idx="2"/>
          </p:nvPr>
        </p:nvSpPr>
        <p:spPr>
          <a:xfrm>
            <a:off x="0" y="8916879"/>
            <a:ext cx="3077739" cy="469424"/>
          </a:xfrm>
          <a:prstGeom prst="rect">
            <a:avLst/>
          </a:prstGeom>
        </p:spPr>
        <p:txBody>
          <a:bodyPr vert="horz" lIns="94221" tIns="47111" rIns="94221" bIns="47111"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dirty="0"/>
          </a:p>
        </p:txBody>
      </p:sp>
      <p:sp>
        <p:nvSpPr>
          <p:cNvPr id="5" name="Slide Number Placeholder 4"/>
          <p:cNvSpPr>
            <a:spLocks noGrp="1"/>
          </p:cNvSpPr>
          <p:nvPr>
            <p:ph type="sldNum" sz="quarter" idx="3"/>
          </p:nvPr>
        </p:nvSpPr>
        <p:spPr>
          <a:xfrm>
            <a:off x="4023504" y="8916879"/>
            <a:ext cx="3077739" cy="469424"/>
          </a:xfrm>
          <a:prstGeom prst="rect">
            <a:avLst/>
          </a:prstGeom>
        </p:spPr>
        <p:txBody>
          <a:bodyPr vert="horz" wrap="square" lIns="94221" tIns="47111" rIns="94221" bIns="47111" numCol="1" anchor="b" anchorCtr="0" compatLnSpc="1">
            <a:prstTxWarp prst="textNoShape">
              <a:avLst/>
            </a:prstTxWarp>
          </a:bodyPr>
          <a:lstStyle>
            <a:lvl1pPr algn="r">
              <a:defRPr sz="1200" smtClean="0"/>
            </a:lvl1pPr>
          </a:lstStyle>
          <a:p>
            <a:pPr>
              <a:defRPr/>
            </a:pPr>
            <a:fld id="{A35E4603-4871-0F40-9F04-AA53B8A0D3FE}" type="slidenum">
              <a:rPr lang="en-US"/>
              <a:pPr>
                <a:defRPr/>
              </a:pPr>
              <a:t>‹#›</a:t>
            </a:fld>
            <a:endParaRPr lang="en-US" dirty="0"/>
          </a:p>
        </p:txBody>
      </p:sp>
    </p:spTree>
    <p:extLst>
      <p:ext uri="{BB962C8B-B14F-4D97-AF65-F5344CB8AC3E}">
        <p14:creationId xmlns:p14="http://schemas.microsoft.com/office/powerpoint/2010/main" val="4260610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8383" cy="471349"/>
          </a:xfrm>
          <a:prstGeom prst="rect">
            <a:avLst/>
          </a:prstGeom>
        </p:spPr>
        <p:txBody>
          <a:bodyPr vert="horz" lIns="92464" tIns="46232" rIns="92464" bIns="46232" rtlCol="0"/>
          <a:lstStyle>
            <a:lvl1pPr algn="l">
              <a:defRPr sz="1200"/>
            </a:lvl1pPr>
          </a:lstStyle>
          <a:p>
            <a:endParaRPr lang="en-US" dirty="0"/>
          </a:p>
        </p:txBody>
      </p:sp>
      <p:sp>
        <p:nvSpPr>
          <p:cNvPr id="3" name="Date Placeholder 2"/>
          <p:cNvSpPr>
            <a:spLocks noGrp="1"/>
          </p:cNvSpPr>
          <p:nvPr>
            <p:ph type="dt" idx="1"/>
          </p:nvPr>
        </p:nvSpPr>
        <p:spPr>
          <a:xfrm>
            <a:off x="4022485" y="0"/>
            <a:ext cx="3078383" cy="471349"/>
          </a:xfrm>
          <a:prstGeom prst="rect">
            <a:avLst/>
          </a:prstGeom>
        </p:spPr>
        <p:txBody>
          <a:bodyPr vert="horz" lIns="92464" tIns="46232" rIns="92464" bIns="46232" rtlCol="0"/>
          <a:lstStyle>
            <a:lvl1pPr algn="r">
              <a:defRPr sz="1200"/>
            </a:lvl1pPr>
          </a:lstStyle>
          <a:p>
            <a:fld id="{12126BF7-DE05-4A64-BEFB-528F229E6A34}" type="datetimeFigureOut">
              <a:rPr lang="en-US" smtClean="0"/>
              <a:t>5/19/2021</a:t>
            </a:fld>
            <a:endParaRPr lang="en-US" dirty="0"/>
          </a:p>
        </p:txBody>
      </p:sp>
      <p:sp>
        <p:nvSpPr>
          <p:cNvPr id="4" name="Slide Image Placeholder 3"/>
          <p:cNvSpPr>
            <a:spLocks noGrp="1" noRot="1" noChangeAspect="1"/>
          </p:cNvSpPr>
          <p:nvPr>
            <p:ph type="sldImg" idx="2"/>
          </p:nvPr>
        </p:nvSpPr>
        <p:spPr>
          <a:xfrm>
            <a:off x="1439863" y="1173163"/>
            <a:ext cx="4222750" cy="3168650"/>
          </a:xfrm>
          <a:prstGeom prst="rect">
            <a:avLst/>
          </a:prstGeom>
          <a:noFill/>
          <a:ln w="12700">
            <a:solidFill>
              <a:prstClr val="black"/>
            </a:solidFill>
          </a:ln>
        </p:spPr>
        <p:txBody>
          <a:bodyPr vert="horz" lIns="92464" tIns="46232" rIns="92464" bIns="46232" rtlCol="0" anchor="ctr"/>
          <a:lstStyle/>
          <a:p>
            <a:endParaRPr lang="en-US" dirty="0"/>
          </a:p>
        </p:txBody>
      </p:sp>
      <p:sp>
        <p:nvSpPr>
          <p:cNvPr id="5" name="Notes Placeholder 4"/>
          <p:cNvSpPr>
            <a:spLocks noGrp="1"/>
          </p:cNvSpPr>
          <p:nvPr>
            <p:ph type="body" sz="quarter" idx="3"/>
          </p:nvPr>
        </p:nvSpPr>
        <p:spPr>
          <a:xfrm>
            <a:off x="710891" y="4517883"/>
            <a:ext cx="5680693" cy="3697033"/>
          </a:xfrm>
          <a:prstGeom prst="rect">
            <a:avLst/>
          </a:prstGeom>
        </p:spPr>
        <p:txBody>
          <a:bodyPr vert="horz" lIns="92464" tIns="46232" rIns="92464" bIns="4623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129"/>
            <a:ext cx="3078383" cy="471349"/>
          </a:xfrm>
          <a:prstGeom prst="rect">
            <a:avLst/>
          </a:prstGeom>
        </p:spPr>
        <p:txBody>
          <a:bodyPr vert="horz" lIns="92464" tIns="46232" rIns="92464" bIns="46232"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485" y="8917129"/>
            <a:ext cx="3078383" cy="471349"/>
          </a:xfrm>
          <a:prstGeom prst="rect">
            <a:avLst/>
          </a:prstGeom>
        </p:spPr>
        <p:txBody>
          <a:bodyPr vert="horz" lIns="92464" tIns="46232" rIns="92464" bIns="46232" rtlCol="0" anchor="b"/>
          <a:lstStyle>
            <a:lvl1pPr algn="r">
              <a:defRPr sz="1200"/>
            </a:lvl1pPr>
          </a:lstStyle>
          <a:p>
            <a:fld id="{CD0465D9-24D4-4AC1-9C33-25640614C961}" type="slidenum">
              <a:rPr lang="en-US" smtClean="0"/>
              <a:t>‹#›</a:t>
            </a:fld>
            <a:endParaRPr lang="en-US" dirty="0"/>
          </a:p>
        </p:txBody>
      </p:sp>
    </p:spTree>
    <p:extLst>
      <p:ext uri="{BB962C8B-B14F-4D97-AF65-F5344CB8AC3E}">
        <p14:creationId xmlns:p14="http://schemas.microsoft.com/office/powerpoint/2010/main" val="2197817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BU Logo">
    <p:spTree>
      <p:nvGrpSpPr>
        <p:cNvPr id="1" name=""/>
        <p:cNvGrpSpPr/>
        <p:nvPr/>
      </p:nvGrpSpPr>
      <p:grpSpPr>
        <a:xfrm>
          <a:off x="0" y="0"/>
          <a:ext cx="0" cy="0"/>
          <a:chOff x="0" y="0"/>
          <a:chExt cx="0" cy="0"/>
        </a:xfrm>
      </p:grpSpPr>
      <p:pic>
        <p:nvPicPr>
          <p:cNvPr id="2" name="Picture 1" descr="SBU stack_2clr_cmyk.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46275" y="2543175"/>
            <a:ext cx="5253038"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5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BU Bulleted Text-2 Charts">
    <p:spTree>
      <p:nvGrpSpPr>
        <p:cNvPr id="1" name=""/>
        <p:cNvGrpSpPr/>
        <p:nvPr/>
      </p:nvGrpSpPr>
      <p:grpSpPr>
        <a:xfrm>
          <a:off x="0" y="0"/>
          <a:ext cx="0" cy="0"/>
          <a:chOff x="0" y="0"/>
          <a:chExt cx="0" cy="0"/>
        </a:xfrm>
      </p:grpSpPr>
      <p:sp>
        <p:nvSpPr>
          <p:cNvPr id="8" name="Chart Placeholder 5"/>
          <p:cNvSpPr>
            <a:spLocks noGrp="1"/>
          </p:cNvSpPr>
          <p:nvPr>
            <p:ph type="chart" sz="quarter" idx="10"/>
          </p:nvPr>
        </p:nvSpPr>
        <p:spPr>
          <a:xfrm>
            <a:off x="4978400" y="1111318"/>
            <a:ext cx="4165600" cy="2560393"/>
          </a:xfrm>
        </p:spPr>
        <p:txBody>
          <a:bodyPr/>
          <a:lstStyle>
            <a:lvl1pPr marL="0" indent="0">
              <a:buFontTx/>
              <a:buNone/>
              <a:defRPr/>
            </a:lvl1pPr>
          </a:lstStyle>
          <a:p>
            <a:endParaRPr lang="en-US" dirty="0"/>
          </a:p>
        </p:txBody>
      </p:sp>
      <p:sp>
        <p:nvSpPr>
          <p:cNvPr id="10" name="Chart Placeholder 7"/>
          <p:cNvSpPr>
            <a:spLocks noGrp="1"/>
          </p:cNvSpPr>
          <p:nvPr>
            <p:ph type="chart" sz="quarter" idx="11"/>
          </p:nvPr>
        </p:nvSpPr>
        <p:spPr>
          <a:xfrm>
            <a:off x="4978400" y="3826396"/>
            <a:ext cx="4165600" cy="2556364"/>
          </a:xfrm>
        </p:spPr>
        <p:txBody>
          <a:bodyPr/>
          <a:lstStyle>
            <a:lvl1pPr marL="0" indent="0">
              <a:buFontTx/>
              <a:buNone/>
              <a:defRPr/>
            </a:lvl1pPr>
          </a:lstStyle>
          <a:p>
            <a:endParaRPr lang="en-US" dirty="0"/>
          </a:p>
        </p:txBody>
      </p:sp>
      <p:sp>
        <p:nvSpPr>
          <p:cNvPr id="13"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3" name="Title 2"/>
          <p:cNvSpPr>
            <a:spLocks noGrp="1"/>
          </p:cNvSpPr>
          <p:nvPr>
            <p:ph type="title"/>
          </p:nvPr>
        </p:nvSpPr>
        <p:spPr/>
        <p:txBody>
          <a:bodyPr/>
          <a:lstStyle/>
          <a:p>
            <a:r>
              <a:rPr lang="en-US"/>
              <a:t>Click to edit Master title style</a:t>
            </a:r>
          </a:p>
        </p:txBody>
      </p:sp>
      <p:sp>
        <p:nvSpPr>
          <p:cNvPr id="9" name="Content Placeholder 2"/>
          <p:cNvSpPr>
            <a:spLocks noGrp="1"/>
          </p:cNvSpPr>
          <p:nvPr>
            <p:ph idx="12"/>
          </p:nvPr>
        </p:nvSpPr>
        <p:spPr>
          <a:xfrm>
            <a:off x="457200" y="1375914"/>
            <a:ext cx="4435340" cy="4846343"/>
          </a:xfrm>
        </p:spPr>
        <p:txBody>
          <a:bodyPr tIns="0"/>
          <a:lstStyle>
            <a:lvl1pPr marL="0" indent="0">
              <a:buFontTx/>
              <a:buNone/>
              <a:defRPr sz="3200">
                <a:solidFill>
                  <a:srgbClr val="B60225"/>
                </a:solidFill>
              </a:defRPr>
            </a:lvl1pPr>
            <a:lvl2pPr marL="288925" indent="-288925" algn="l">
              <a:buClr>
                <a:srgbClr val="B60225"/>
              </a:buClr>
              <a:buFont typeface="Arial"/>
              <a:buChar char="•"/>
              <a:defRPr sz="2400" baseline="0">
                <a:solidFill>
                  <a:schemeClr val="tx1"/>
                </a:solidFill>
              </a:defRPr>
            </a:lvl2pPr>
            <a:lvl4pPr marL="685800" indent="-365125">
              <a:defRPr/>
            </a:lvl4pPr>
          </a:lstStyle>
          <a:p>
            <a:pPr lvl="0"/>
            <a:r>
              <a:rPr lang="en-US" dirty="0"/>
              <a:t>Click to edit Master text styles</a:t>
            </a:r>
          </a:p>
          <a:p>
            <a:pPr lvl="1"/>
            <a:r>
              <a:rPr lang="en-US" dirty="0"/>
              <a:t>Second level</a:t>
            </a:r>
          </a:p>
          <a:p>
            <a:pPr lvl="3"/>
            <a:r>
              <a:rPr lang="en-US" dirty="0"/>
              <a:t>Third level</a:t>
            </a:r>
          </a:p>
        </p:txBody>
      </p:sp>
    </p:spTree>
    <p:extLst>
      <p:ext uri="{BB962C8B-B14F-4D97-AF65-F5344CB8AC3E}">
        <p14:creationId xmlns:p14="http://schemas.microsoft.com/office/powerpoint/2010/main" val="59171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BU Bulleted Text-2 Table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10" name="Table Placeholder 5"/>
          <p:cNvSpPr>
            <a:spLocks noGrp="1"/>
          </p:cNvSpPr>
          <p:nvPr>
            <p:ph type="tbl" sz="quarter" idx="11"/>
          </p:nvPr>
        </p:nvSpPr>
        <p:spPr>
          <a:xfrm>
            <a:off x="4941382" y="1116769"/>
            <a:ext cx="4202617" cy="2554943"/>
          </a:xfrm>
        </p:spPr>
        <p:txBody>
          <a:bodyPr/>
          <a:lstStyle>
            <a:lvl1pPr marL="0" indent="0">
              <a:buFontTx/>
              <a:buNone/>
              <a:defRPr/>
            </a:lvl1pPr>
          </a:lstStyle>
          <a:p>
            <a:endParaRPr lang="en-US" dirty="0"/>
          </a:p>
        </p:txBody>
      </p:sp>
      <p:sp>
        <p:nvSpPr>
          <p:cNvPr id="11" name="Table Placeholder 7"/>
          <p:cNvSpPr>
            <a:spLocks noGrp="1"/>
          </p:cNvSpPr>
          <p:nvPr>
            <p:ph type="tbl" sz="quarter" idx="12"/>
          </p:nvPr>
        </p:nvSpPr>
        <p:spPr>
          <a:xfrm>
            <a:off x="4941382" y="3801972"/>
            <a:ext cx="4202617" cy="2572640"/>
          </a:xfrm>
        </p:spPr>
        <p:txBody>
          <a:bodyPr/>
          <a:lstStyle>
            <a:lvl1pPr marL="0" indent="0">
              <a:buFontTx/>
              <a:buNone/>
              <a:defRPr/>
            </a:lvl1pPr>
          </a:lstStyle>
          <a:p>
            <a:endParaRPr lang="en-US" dirty="0"/>
          </a:p>
        </p:txBody>
      </p:sp>
      <p:sp>
        <p:nvSpPr>
          <p:cNvPr id="13"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8" name="Content Placeholder 2"/>
          <p:cNvSpPr>
            <a:spLocks noGrp="1"/>
          </p:cNvSpPr>
          <p:nvPr>
            <p:ph idx="15"/>
          </p:nvPr>
        </p:nvSpPr>
        <p:spPr>
          <a:xfrm>
            <a:off x="457200" y="1375914"/>
            <a:ext cx="4435340" cy="4846343"/>
          </a:xfrm>
        </p:spPr>
        <p:txBody>
          <a:bodyPr tIns="0"/>
          <a:lstStyle>
            <a:lvl1pPr marL="0" indent="0">
              <a:buFontTx/>
              <a:buNone/>
              <a:defRPr sz="3200">
                <a:solidFill>
                  <a:srgbClr val="B60225"/>
                </a:solidFill>
              </a:defRPr>
            </a:lvl1pPr>
            <a:lvl2pPr marL="288925" indent="-288925" algn="l">
              <a:buClr>
                <a:srgbClr val="B60225"/>
              </a:buClr>
              <a:buFont typeface="Arial"/>
              <a:buChar char="•"/>
              <a:defRPr sz="2400" baseline="0">
                <a:solidFill>
                  <a:schemeClr val="tx1"/>
                </a:solidFill>
              </a:defRPr>
            </a:lvl2pPr>
            <a:lvl4pPr marL="685800" indent="-365125">
              <a:defRPr/>
            </a:lvl4pPr>
          </a:lstStyle>
          <a:p>
            <a:pPr lvl="0"/>
            <a:r>
              <a:rPr lang="en-US" dirty="0"/>
              <a:t>Click to edit Master text styles</a:t>
            </a:r>
          </a:p>
          <a:p>
            <a:pPr lvl="1"/>
            <a:r>
              <a:rPr lang="en-US" dirty="0"/>
              <a:t>Second level</a:t>
            </a:r>
          </a:p>
          <a:p>
            <a:pPr lvl="3"/>
            <a:r>
              <a:rPr lang="en-US" dirty="0"/>
              <a:t>Third level</a:t>
            </a:r>
          </a:p>
        </p:txBody>
      </p:sp>
    </p:spTree>
    <p:extLst>
      <p:ext uri="{BB962C8B-B14F-4D97-AF65-F5344CB8AC3E}">
        <p14:creationId xmlns:p14="http://schemas.microsoft.com/office/powerpoint/2010/main" val="2699294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BU Bulleted Text-2 SmartArt graphic">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10" name="SmartArt Placeholder 5"/>
          <p:cNvSpPr>
            <a:spLocks noGrp="1"/>
          </p:cNvSpPr>
          <p:nvPr>
            <p:ph type="dgm" sz="quarter" idx="11"/>
          </p:nvPr>
        </p:nvSpPr>
        <p:spPr>
          <a:xfrm>
            <a:off x="4868117" y="1107212"/>
            <a:ext cx="4275883" cy="2572642"/>
          </a:xfrm>
        </p:spPr>
        <p:txBody>
          <a:bodyPr/>
          <a:lstStyle>
            <a:lvl1pPr marL="0" indent="0">
              <a:buFontTx/>
              <a:buNone/>
              <a:defRPr/>
            </a:lvl1pPr>
          </a:lstStyle>
          <a:p>
            <a:endParaRPr lang="en-US" dirty="0"/>
          </a:p>
        </p:txBody>
      </p:sp>
      <p:sp>
        <p:nvSpPr>
          <p:cNvPr id="12" name="SmartArt Placeholder 7"/>
          <p:cNvSpPr>
            <a:spLocks noGrp="1"/>
          </p:cNvSpPr>
          <p:nvPr>
            <p:ph type="dgm" sz="quarter" idx="12"/>
          </p:nvPr>
        </p:nvSpPr>
        <p:spPr>
          <a:xfrm>
            <a:off x="4864100" y="3818253"/>
            <a:ext cx="4279900" cy="2572641"/>
          </a:xfrm>
        </p:spPr>
        <p:txBody>
          <a:bodyPr/>
          <a:lstStyle>
            <a:lvl1pPr marL="0" indent="0">
              <a:buFontTx/>
              <a:buNone/>
              <a:defRPr/>
            </a:lvl1pPr>
          </a:lstStyle>
          <a:p>
            <a:endParaRPr lang="en-US" dirty="0"/>
          </a:p>
        </p:txBody>
      </p:sp>
      <p:sp>
        <p:nvSpPr>
          <p:cNvPr id="13"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8" name="Content Placeholder 2"/>
          <p:cNvSpPr>
            <a:spLocks noGrp="1"/>
          </p:cNvSpPr>
          <p:nvPr>
            <p:ph idx="15"/>
          </p:nvPr>
        </p:nvSpPr>
        <p:spPr>
          <a:xfrm>
            <a:off x="457200" y="1375914"/>
            <a:ext cx="4435340" cy="4846343"/>
          </a:xfrm>
        </p:spPr>
        <p:txBody>
          <a:bodyPr tIns="0"/>
          <a:lstStyle>
            <a:lvl1pPr marL="0" indent="0">
              <a:buFontTx/>
              <a:buNone/>
              <a:defRPr sz="3200">
                <a:solidFill>
                  <a:srgbClr val="B60225"/>
                </a:solidFill>
              </a:defRPr>
            </a:lvl1pPr>
            <a:lvl2pPr marL="288925" indent="-288925" algn="l">
              <a:buClr>
                <a:srgbClr val="B60225"/>
              </a:buClr>
              <a:buFont typeface="Arial"/>
              <a:buChar char="•"/>
              <a:defRPr sz="2400" baseline="0">
                <a:solidFill>
                  <a:schemeClr val="tx1"/>
                </a:solidFill>
              </a:defRPr>
            </a:lvl2pPr>
            <a:lvl4pPr marL="685800" indent="-365125">
              <a:defRPr/>
            </a:lvl4pPr>
          </a:lstStyle>
          <a:p>
            <a:pPr lvl="0"/>
            <a:r>
              <a:rPr lang="en-US" dirty="0"/>
              <a:t>Click to edit Master text styles</a:t>
            </a:r>
          </a:p>
          <a:p>
            <a:pPr lvl="1"/>
            <a:r>
              <a:rPr lang="en-US" dirty="0"/>
              <a:t>Second level</a:t>
            </a:r>
          </a:p>
          <a:p>
            <a:pPr lvl="3"/>
            <a:r>
              <a:rPr lang="en-US" dirty="0"/>
              <a:t>Third level</a:t>
            </a:r>
          </a:p>
        </p:txBody>
      </p:sp>
    </p:spTree>
    <p:extLst>
      <p:ext uri="{BB962C8B-B14F-4D97-AF65-F5344CB8AC3E}">
        <p14:creationId xmlns:p14="http://schemas.microsoft.com/office/powerpoint/2010/main" val="25956563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BU Full Page Photo">
    <p:spTree>
      <p:nvGrpSpPr>
        <p:cNvPr id="1" name=""/>
        <p:cNvGrpSpPr/>
        <p:nvPr/>
      </p:nvGrpSpPr>
      <p:grpSpPr>
        <a:xfrm>
          <a:off x="0" y="0"/>
          <a:ext cx="0" cy="0"/>
          <a:chOff x="0" y="0"/>
          <a:chExt cx="0" cy="0"/>
        </a:xfrm>
      </p:grpSpPr>
      <p:cxnSp>
        <p:nvCxnSpPr>
          <p:cNvPr id="7" name="Straight Connector 6"/>
          <p:cNvCxnSpPr/>
          <p:nvPr userDrawn="1"/>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6" name="Text Placeholder 12"/>
          <p:cNvSpPr>
            <a:spLocks noGrp="1"/>
          </p:cNvSpPr>
          <p:nvPr>
            <p:ph type="body" sz="quarter" idx="14"/>
          </p:nvPr>
        </p:nvSpPr>
        <p:spPr>
          <a:xfrm>
            <a:off x="0" y="6400800"/>
            <a:ext cx="9144000" cy="4572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10" name="Picture Placeholder 2"/>
          <p:cNvSpPr>
            <a:spLocks noGrp="1"/>
          </p:cNvSpPr>
          <p:nvPr>
            <p:ph type="pic" idx="1"/>
          </p:nvPr>
        </p:nvSpPr>
        <p:spPr>
          <a:xfrm>
            <a:off x="0" y="1099071"/>
            <a:ext cx="9144000" cy="528368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Tree>
    <p:extLst>
      <p:ext uri="{BB962C8B-B14F-4D97-AF65-F5344CB8AC3E}">
        <p14:creationId xmlns:p14="http://schemas.microsoft.com/office/powerpoint/2010/main" val="1520166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BM Title Slide">
    <p:spTree>
      <p:nvGrpSpPr>
        <p:cNvPr id="1" name=""/>
        <p:cNvGrpSpPr/>
        <p:nvPr/>
      </p:nvGrpSpPr>
      <p:grpSpPr>
        <a:xfrm>
          <a:off x="0" y="0"/>
          <a:ext cx="0" cy="0"/>
          <a:chOff x="0" y="0"/>
          <a:chExt cx="0" cy="0"/>
        </a:xfrm>
      </p:grpSpPr>
      <p:sp>
        <p:nvSpPr>
          <p:cNvPr id="5" name="Text Placeholder 7"/>
          <p:cNvSpPr>
            <a:spLocks noGrp="1"/>
          </p:cNvSpPr>
          <p:nvPr>
            <p:ph type="body" sz="quarter" idx="15"/>
          </p:nvPr>
        </p:nvSpPr>
        <p:spPr>
          <a:xfrm>
            <a:off x="457200" y="1523999"/>
            <a:ext cx="8229600" cy="3987801"/>
          </a:xfrm>
        </p:spPr>
        <p:txBody>
          <a:bodyPr tIns="0" rIns="0" bIns="0" anchor="ctr"/>
          <a:lstStyle>
            <a:lvl1pPr algn="ctr">
              <a:buFontTx/>
              <a:buNone/>
              <a:defRPr sz="4400">
                <a:solidFill>
                  <a:schemeClr val="tx1"/>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a:t>Click to edit Master text styles</a:t>
            </a:r>
          </a:p>
          <a:p>
            <a:pPr lvl="1"/>
            <a:r>
              <a:rPr lang="en-US" dirty="0"/>
              <a:t>Second level</a:t>
            </a:r>
          </a:p>
        </p:txBody>
      </p:sp>
      <p:sp>
        <p:nvSpPr>
          <p:cNvPr id="3" name="Title 2"/>
          <p:cNvSpPr>
            <a:spLocks noGrp="1"/>
          </p:cNvSpPr>
          <p:nvPr>
            <p:ph type="title"/>
          </p:nvPr>
        </p:nvSpPr>
        <p:spPr/>
        <p:txBody>
          <a:bodyPr/>
          <a:lstStyle/>
          <a:p>
            <a:r>
              <a:rPr lang="en-US"/>
              <a:t>Click to edit Master title style</a:t>
            </a:r>
          </a:p>
        </p:txBody>
      </p:sp>
      <p:sp>
        <p:nvSpPr>
          <p:cNvPr id="7" name="Text Placeholder 12"/>
          <p:cNvSpPr>
            <a:spLocks noGrp="1"/>
          </p:cNvSpPr>
          <p:nvPr>
            <p:ph type="body" sz="quarter" idx="14"/>
          </p:nvPr>
        </p:nvSpPr>
        <p:spPr>
          <a:xfrm>
            <a:off x="0" y="6372324"/>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Tree>
    <p:extLst>
      <p:ext uri="{BB962C8B-B14F-4D97-AF65-F5344CB8AC3E}">
        <p14:creationId xmlns:p14="http://schemas.microsoft.com/office/powerpoint/2010/main" val="4113394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BM Centered Tex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8"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9" name="Text Placeholder 7"/>
          <p:cNvSpPr>
            <a:spLocks noGrp="1"/>
          </p:cNvSpPr>
          <p:nvPr>
            <p:ph type="body" sz="quarter" idx="15"/>
          </p:nvPr>
        </p:nvSpPr>
        <p:spPr>
          <a:xfrm>
            <a:off x="457200" y="1581866"/>
            <a:ext cx="8229600" cy="3653886"/>
          </a:xfrm>
          <a:prstGeom prst="rect">
            <a:avLst/>
          </a:prstGeom>
        </p:spPr>
        <p:txBody>
          <a:bodyPr tIns="0" rIns="0" bIns="0" anchor="ctr"/>
          <a:lstStyle>
            <a:lvl1pPr algn="ctr">
              <a:buFontTx/>
              <a:buNone/>
              <a:defRPr sz="3600">
                <a:solidFill>
                  <a:schemeClr val="tx1"/>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81553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BM Left Bulleted Text">
    <p:spTree>
      <p:nvGrpSpPr>
        <p:cNvPr id="1" name=""/>
        <p:cNvGrpSpPr/>
        <p:nvPr/>
      </p:nvGrpSpPr>
      <p:grpSpPr>
        <a:xfrm>
          <a:off x="0" y="0"/>
          <a:ext cx="0" cy="0"/>
          <a:chOff x="0" y="0"/>
          <a:chExt cx="0" cy="0"/>
        </a:xfrm>
      </p:grpSpPr>
      <p:sp>
        <p:nvSpPr>
          <p:cNvPr id="8" name="Text Placeholder 7"/>
          <p:cNvSpPr>
            <a:spLocks noGrp="1"/>
          </p:cNvSpPr>
          <p:nvPr>
            <p:ph type="body" sz="quarter" idx="15"/>
          </p:nvPr>
        </p:nvSpPr>
        <p:spPr>
          <a:xfrm>
            <a:off x="457200" y="1331355"/>
            <a:ext cx="8229600" cy="4812919"/>
          </a:xfrm>
        </p:spPr>
        <p:txBody>
          <a:bodyPr tIns="0" rIns="0" bIns="0"/>
          <a:lstStyle>
            <a:lvl1pPr marL="365760" indent="-365760">
              <a:buFont typeface="Arial"/>
              <a:buChar char="•"/>
              <a:defRPr>
                <a:solidFill>
                  <a:schemeClr val="tx1"/>
                </a:solidFill>
              </a:defRPr>
            </a:lvl1pPr>
            <a:lvl2pPr marL="731520" indent="-365760">
              <a:buClr>
                <a:srgbClr val="B60225"/>
              </a:buClr>
              <a:buFont typeface="Courier New"/>
              <a:buChar char="o"/>
              <a:defRPr sz="2400" baseline="0"/>
            </a:lvl2pPr>
            <a:lvl3pPr marL="731520" indent="-365760">
              <a:buClr>
                <a:srgbClr val="B60225"/>
              </a:buClr>
              <a:buFont typeface="Courier New"/>
              <a:buChar char="o"/>
              <a:defRPr sz="2400" baseline="0"/>
            </a:lvl3pPr>
            <a:lvl4pPr marL="731520" indent="-365760">
              <a:buClr>
                <a:srgbClr val="B60225"/>
              </a:buClr>
              <a:buFont typeface="Courier New"/>
              <a:buChar char="o"/>
              <a:defRPr sz="2400" baseline="0"/>
            </a:lvl4pPr>
            <a:lvl5pPr marL="731520" indent="-365760">
              <a:buClr>
                <a:srgbClr val="B60225"/>
              </a:buClr>
              <a:buFont typeface="Courier New"/>
              <a:buChar char="o"/>
              <a:defRPr sz="2400" baseline="0"/>
            </a:lvl5pPr>
          </a:lstStyle>
          <a:p>
            <a:pPr lvl="0"/>
            <a:r>
              <a:rPr lang="en-US" dirty="0"/>
              <a:t>Click to edit Master text styles</a:t>
            </a:r>
          </a:p>
          <a:p>
            <a:pPr lvl="1"/>
            <a:r>
              <a:rPr lang="en-US" dirty="0"/>
              <a:t>Second level</a:t>
            </a:r>
          </a:p>
        </p:txBody>
      </p:sp>
      <p:sp>
        <p:nvSpPr>
          <p:cNvPr id="2" name="Title 1"/>
          <p:cNvSpPr>
            <a:spLocks noGrp="1"/>
          </p:cNvSpPr>
          <p:nvPr>
            <p:ph type="title"/>
          </p:nvPr>
        </p:nvSpPr>
        <p:spPr/>
        <p:txBody>
          <a:bodyPr/>
          <a:lstStyle/>
          <a:p>
            <a:r>
              <a:rPr lang="en-US"/>
              <a:t>Click to edit Master title style</a:t>
            </a:r>
          </a:p>
        </p:txBody>
      </p:sp>
      <p:sp>
        <p:nvSpPr>
          <p:cNvPr id="7"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Tree>
    <p:extLst>
      <p:ext uri="{BB962C8B-B14F-4D97-AF65-F5344CB8AC3E}">
        <p14:creationId xmlns:p14="http://schemas.microsoft.com/office/powerpoint/2010/main" val="37556216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BM Header followed by Bullet">
    <p:spTree>
      <p:nvGrpSpPr>
        <p:cNvPr id="1" name=""/>
        <p:cNvGrpSpPr/>
        <p:nvPr/>
      </p:nvGrpSpPr>
      <p:grpSpPr>
        <a:xfrm>
          <a:off x="0" y="0"/>
          <a:ext cx="0" cy="0"/>
          <a:chOff x="0" y="0"/>
          <a:chExt cx="0" cy="0"/>
        </a:xfrm>
      </p:grpSpPr>
      <p:sp>
        <p:nvSpPr>
          <p:cNvPr id="4" name="Title 3"/>
          <p:cNvSpPr>
            <a:spLocks noGrp="1"/>
          </p:cNvSpPr>
          <p:nvPr>
            <p:ph type="title"/>
          </p:nvPr>
        </p:nvSpPr>
        <p:spPr>
          <a:xfrm>
            <a:off x="3556000" y="288518"/>
            <a:ext cx="5120640" cy="723900"/>
          </a:xfrm>
        </p:spPr>
        <p:txBody>
          <a:bodyPr/>
          <a:lstStyle/>
          <a:p>
            <a:r>
              <a:rPr lang="en-US"/>
              <a:t>Click to edit Master title style</a:t>
            </a:r>
          </a:p>
        </p:txBody>
      </p:sp>
      <p:sp>
        <p:nvSpPr>
          <p:cNvPr id="6" name="Text Placeholder 5"/>
          <p:cNvSpPr>
            <a:spLocks noGrp="1"/>
          </p:cNvSpPr>
          <p:nvPr>
            <p:ph type="body" sz="quarter" idx="11"/>
          </p:nvPr>
        </p:nvSpPr>
        <p:spPr>
          <a:xfrm>
            <a:off x="481013" y="1325650"/>
            <a:ext cx="8205787" cy="4645336"/>
          </a:xfrm>
        </p:spPr>
        <p:txBody>
          <a:bodyPr/>
          <a:lstStyle>
            <a:lvl1pPr marL="0" indent="0">
              <a:buFontTx/>
              <a:buNone/>
              <a:defRPr/>
            </a:lvl1pPr>
            <a:lvl2pPr marL="365125" indent="-365125">
              <a:buFont typeface="Arial"/>
              <a:buChar char="•"/>
              <a:defRPr/>
            </a:lvl2pPr>
          </a:lstStyle>
          <a:p>
            <a:pPr lvl="0"/>
            <a:r>
              <a:rPr lang="en-US" dirty="0"/>
              <a:t>Click to edit Master text styles</a:t>
            </a:r>
          </a:p>
          <a:p>
            <a:pPr lvl="1"/>
            <a:r>
              <a:rPr lang="en-US" dirty="0"/>
              <a:t>Second level</a:t>
            </a:r>
          </a:p>
        </p:txBody>
      </p:sp>
      <p:sp>
        <p:nvSpPr>
          <p:cNvPr id="7"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Tree>
    <p:extLst>
      <p:ext uri="{BB962C8B-B14F-4D97-AF65-F5344CB8AC3E}">
        <p14:creationId xmlns:p14="http://schemas.microsoft.com/office/powerpoint/2010/main" val="15841619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BM Bulleted Text 3-Photos">
    <p:spTree>
      <p:nvGrpSpPr>
        <p:cNvPr id="1" name=""/>
        <p:cNvGrpSpPr/>
        <p:nvPr/>
      </p:nvGrpSpPr>
      <p:grpSpPr>
        <a:xfrm>
          <a:off x="0" y="0"/>
          <a:ext cx="0" cy="0"/>
          <a:chOff x="0" y="0"/>
          <a:chExt cx="0" cy="0"/>
        </a:xfrm>
      </p:grpSpPr>
      <p:sp>
        <p:nvSpPr>
          <p:cNvPr id="11" name="Picture Placeholder 2"/>
          <p:cNvSpPr>
            <a:spLocks noGrp="1"/>
          </p:cNvSpPr>
          <p:nvPr>
            <p:ph type="pic" idx="17"/>
          </p:nvPr>
        </p:nvSpPr>
        <p:spPr>
          <a:xfrm>
            <a:off x="5922118" y="1113257"/>
            <a:ext cx="3221882" cy="1675498"/>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Content Placeholder 2"/>
          <p:cNvSpPr>
            <a:spLocks noGrp="1"/>
          </p:cNvSpPr>
          <p:nvPr>
            <p:ph idx="12"/>
          </p:nvPr>
        </p:nvSpPr>
        <p:spPr>
          <a:xfrm>
            <a:off x="457200" y="1278439"/>
            <a:ext cx="4972622" cy="4821276"/>
          </a:xfrm>
        </p:spPr>
        <p:txBody>
          <a:bodyPr tIns="0"/>
          <a:lstStyle>
            <a:lvl1pPr marL="365760" indent="-365760">
              <a:buFont typeface="Arial"/>
              <a:buChar char="•"/>
              <a:defRPr sz="3200">
                <a:solidFill>
                  <a:schemeClr val="tx1"/>
                </a:solidFill>
              </a:defRPr>
            </a:lvl1pPr>
            <a:lvl2pPr marL="731520" indent="-365760" algn="l">
              <a:buClr>
                <a:srgbClr val="B60225"/>
              </a:buClr>
              <a:buFont typeface="Courier New"/>
              <a:buChar char="o"/>
              <a:defRPr sz="2400" baseline="0">
                <a:solidFill>
                  <a:schemeClr val="tx1"/>
                </a:solidFill>
              </a:defRPr>
            </a:lvl2pPr>
          </a:lstStyle>
          <a:p>
            <a:pPr lvl="0"/>
            <a:r>
              <a:rPr lang="en-US" dirty="0"/>
              <a:t>Click to edit Master text styles</a:t>
            </a:r>
          </a:p>
          <a:p>
            <a:pPr lvl="1"/>
            <a:r>
              <a:rPr lang="en-US" dirty="0"/>
              <a:t>Second level</a:t>
            </a:r>
          </a:p>
        </p:txBody>
      </p:sp>
      <p:sp>
        <p:nvSpPr>
          <p:cNvPr id="9" name="Text Placeholder 13"/>
          <p:cNvSpPr>
            <a:spLocks noGrp="1"/>
          </p:cNvSpPr>
          <p:nvPr>
            <p:ph type="body" sz="quarter" idx="20"/>
          </p:nvPr>
        </p:nvSpPr>
        <p:spPr>
          <a:xfrm>
            <a:off x="3517900" y="284311"/>
            <a:ext cx="5120640" cy="726952"/>
          </a:xfrm>
          <a:prstGeom prst="rect">
            <a:avLst/>
          </a:prstGeom>
        </p:spPr>
        <p:txBody>
          <a:bodyPr rIns="0" anchor="ctr">
            <a:noAutofit/>
          </a:bodyPr>
          <a:lstStyle>
            <a:lvl1pPr algn="r">
              <a:buFontTx/>
              <a:buNone/>
              <a:defRPr sz="1600" cap="all">
                <a:solidFill>
                  <a:srgbClr val="000000"/>
                </a:solidFill>
                <a:latin typeface="Helvetica"/>
                <a:cs typeface="Helvetica"/>
              </a:defRPr>
            </a:lvl1pPr>
          </a:lstStyle>
          <a:p>
            <a:pPr lvl="0"/>
            <a:r>
              <a:rPr lang="en-US" dirty="0"/>
              <a:t>Click to edit Master text styles</a:t>
            </a:r>
          </a:p>
        </p:txBody>
      </p:sp>
      <p:sp>
        <p:nvSpPr>
          <p:cNvPr id="15" name="Picture Placeholder 2"/>
          <p:cNvSpPr>
            <a:spLocks noGrp="1"/>
          </p:cNvSpPr>
          <p:nvPr>
            <p:ph type="pic" idx="21"/>
          </p:nvPr>
        </p:nvSpPr>
        <p:spPr>
          <a:xfrm>
            <a:off x="5922118" y="4698875"/>
            <a:ext cx="3221882" cy="1676525"/>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5922118" y="2907348"/>
            <a:ext cx="3221882" cy="1672934"/>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0"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Tree>
    <p:extLst>
      <p:ext uri="{BB962C8B-B14F-4D97-AF65-F5344CB8AC3E}">
        <p14:creationId xmlns:p14="http://schemas.microsoft.com/office/powerpoint/2010/main" val="7718025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BM Bulleted Text-1 Phot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257800" y="1111318"/>
            <a:ext cx="3886200" cy="5271436"/>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7" name="Text Placeholder 13"/>
          <p:cNvSpPr>
            <a:spLocks noGrp="1"/>
          </p:cNvSpPr>
          <p:nvPr>
            <p:ph type="body" sz="quarter" idx="20"/>
          </p:nvPr>
        </p:nvSpPr>
        <p:spPr>
          <a:xfrm>
            <a:off x="3567778" y="284311"/>
            <a:ext cx="5119021" cy="731520"/>
          </a:xfrm>
          <a:prstGeom prst="rect">
            <a:avLst/>
          </a:prstGeom>
        </p:spPr>
        <p:txBody>
          <a:bodyPr rIns="0" anchor="ctr">
            <a:noAutofit/>
          </a:bodyPr>
          <a:lstStyle>
            <a:lvl1pPr algn="r">
              <a:buFontTx/>
              <a:buNone/>
              <a:defRPr sz="1600" cap="all">
                <a:solidFill>
                  <a:srgbClr val="000000"/>
                </a:solidFill>
                <a:latin typeface="Helvetica"/>
                <a:cs typeface="Helvetica"/>
              </a:defRPr>
            </a:lvl1pPr>
          </a:lstStyle>
          <a:p>
            <a:pPr lvl="0"/>
            <a:r>
              <a:rPr lang="en-US" dirty="0"/>
              <a:t>Click to edit Master text styles</a:t>
            </a:r>
          </a:p>
        </p:txBody>
      </p:sp>
      <p:sp>
        <p:nvSpPr>
          <p:cNvPr id="10" name="Content Placeholder 2"/>
          <p:cNvSpPr>
            <a:spLocks noGrp="1"/>
          </p:cNvSpPr>
          <p:nvPr>
            <p:ph idx="12"/>
          </p:nvPr>
        </p:nvSpPr>
        <p:spPr>
          <a:xfrm>
            <a:off x="457200" y="1286794"/>
            <a:ext cx="4435340" cy="4846343"/>
          </a:xfrm>
        </p:spPr>
        <p:txBody>
          <a:bodyPr tIns="0"/>
          <a:lstStyle>
            <a:lvl1pPr marL="365760" indent="-365760">
              <a:buFont typeface="Arial"/>
              <a:buChar char="•"/>
              <a:defRPr sz="3200">
                <a:solidFill>
                  <a:schemeClr val="tx1"/>
                </a:solidFill>
              </a:defRPr>
            </a:lvl1pPr>
            <a:lvl2pPr marL="731520" indent="-365760" algn="l">
              <a:buClr>
                <a:srgbClr val="B60225"/>
              </a:buClr>
              <a:buFont typeface="Courier New"/>
              <a:buChar char="o"/>
              <a:defRPr sz="2400" baseline="0">
                <a:solidFill>
                  <a:schemeClr val="tx1"/>
                </a:solidFill>
              </a:defRPr>
            </a:lvl2pPr>
          </a:lstStyle>
          <a:p>
            <a:pPr lvl="0"/>
            <a:r>
              <a:rPr lang="en-US" dirty="0"/>
              <a:t>Click to edit Master text styles</a:t>
            </a:r>
          </a:p>
          <a:p>
            <a:pPr lvl="1"/>
            <a:r>
              <a:rPr lang="en-US" dirty="0"/>
              <a:t>Second level</a:t>
            </a:r>
          </a:p>
        </p:txBody>
      </p:sp>
      <p:sp>
        <p:nvSpPr>
          <p:cNvPr id="6"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Tree>
    <p:extLst>
      <p:ext uri="{BB962C8B-B14F-4D97-AF65-F5344CB8AC3E}">
        <p14:creationId xmlns:p14="http://schemas.microsoft.com/office/powerpoint/2010/main" val="3116656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BM Logo">
    <p:spTree>
      <p:nvGrpSpPr>
        <p:cNvPr id="1" name=""/>
        <p:cNvGrpSpPr/>
        <p:nvPr/>
      </p:nvGrpSpPr>
      <p:grpSpPr>
        <a:xfrm>
          <a:off x="0" y="0"/>
          <a:ext cx="0" cy="0"/>
          <a:chOff x="0" y="0"/>
          <a:chExt cx="0" cy="0"/>
        </a:xfrm>
      </p:grpSpPr>
      <p:pic>
        <p:nvPicPr>
          <p:cNvPr id="2" name="Picture 1" descr="SBM stack_2clr_pms1.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49450" y="2552700"/>
            <a:ext cx="52451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87311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BM Bulleted Text-2 Charts">
    <p:spTree>
      <p:nvGrpSpPr>
        <p:cNvPr id="1" name=""/>
        <p:cNvGrpSpPr/>
        <p:nvPr/>
      </p:nvGrpSpPr>
      <p:grpSpPr>
        <a:xfrm>
          <a:off x="0" y="0"/>
          <a:ext cx="0" cy="0"/>
          <a:chOff x="0" y="0"/>
          <a:chExt cx="0" cy="0"/>
        </a:xfrm>
      </p:grpSpPr>
      <p:sp>
        <p:nvSpPr>
          <p:cNvPr id="2" name="Title 1"/>
          <p:cNvSpPr>
            <a:spLocks noGrp="1"/>
          </p:cNvSpPr>
          <p:nvPr>
            <p:ph type="title"/>
          </p:nvPr>
        </p:nvSpPr>
        <p:spPr>
          <a:xfrm>
            <a:off x="3556000" y="296659"/>
            <a:ext cx="5120640" cy="723900"/>
          </a:xfrm>
        </p:spPr>
        <p:txBody>
          <a:bodyPr/>
          <a:lstStyle/>
          <a:p>
            <a:r>
              <a:rPr lang="en-US" dirty="0"/>
              <a:t>Click to edit Master title style</a:t>
            </a:r>
          </a:p>
        </p:txBody>
      </p:sp>
      <p:sp>
        <p:nvSpPr>
          <p:cNvPr id="6" name="Chart Placeholder 5"/>
          <p:cNvSpPr>
            <a:spLocks noGrp="1"/>
          </p:cNvSpPr>
          <p:nvPr>
            <p:ph type="chart" sz="quarter" idx="10"/>
          </p:nvPr>
        </p:nvSpPr>
        <p:spPr>
          <a:xfrm>
            <a:off x="4978400" y="1111318"/>
            <a:ext cx="4165600" cy="2560393"/>
          </a:xfrm>
        </p:spPr>
        <p:txBody>
          <a:bodyPr/>
          <a:lstStyle>
            <a:lvl1pPr marL="0" indent="0">
              <a:buFontTx/>
              <a:buNone/>
              <a:defRPr/>
            </a:lvl1pPr>
          </a:lstStyle>
          <a:p>
            <a:endParaRPr lang="en-US" dirty="0"/>
          </a:p>
        </p:txBody>
      </p:sp>
      <p:sp>
        <p:nvSpPr>
          <p:cNvPr id="8" name="Chart Placeholder 7"/>
          <p:cNvSpPr>
            <a:spLocks noGrp="1"/>
          </p:cNvSpPr>
          <p:nvPr>
            <p:ph type="chart" sz="quarter" idx="11"/>
          </p:nvPr>
        </p:nvSpPr>
        <p:spPr>
          <a:xfrm>
            <a:off x="4978400" y="3826396"/>
            <a:ext cx="4165600" cy="2556364"/>
          </a:xfrm>
        </p:spPr>
        <p:txBody>
          <a:bodyPr/>
          <a:lstStyle>
            <a:lvl1pPr marL="0" indent="0">
              <a:buFontTx/>
              <a:buNone/>
              <a:defRPr/>
            </a:lvl1pPr>
          </a:lstStyle>
          <a:p>
            <a:endParaRPr lang="en-US" dirty="0"/>
          </a:p>
        </p:txBody>
      </p:sp>
      <p:sp>
        <p:nvSpPr>
          <p:cNvPr id="10" name="Text Placeholder 9"/>
          <p:cNvSpPr>
            <a:spLocks noGrp="1"/>
          </p:cNvSpPr>
          <p:nvPr>
            <p:ph type="body" sz="quarter" idx="12"/>
          </p:nvPr>
        </p:nvSpPr>
        <p:spPr>
          <a:xfrm>
            <a:off x="469900" y="1314510"/>
            <a:ext cx="4162137" cy="4701035"/>
          </a:xfrm>
        </p:spPr>
        <p:txBody>
          <a:bodyPr/>
          <a:lstStyle/>
          <a:p>
            <a:pPr lvl="0"/>
            <a:r>
              <a:rPr lang="en-US" dirty="0"/>
              <a:t>Click to edit Master text styles</a:t>
            </a:r>
          </a:p>
          <a:p>
            <a:pPr lvl="1"/>
            <a:r>
              <a:rPr lang="en-US" dirty="0"/>
              <a:t>Second level</a:t>
            </a:r>
          </a:p>
        </p:txBody>
      </p:sp>
      <p:sp>
        <p:nvSpPr>
          <p:cNvPr id="7"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Tree>
    <p:extLst>
      <p:ext uri="{BB962C8B-B14F-4D97-AF65-F5344CB8AC3E}">
        <p14:creationId xmlns:p14="http://schemas.microsoft.com/office/powerpoint/2010/main" val="29196337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BM Bulleted Text-2 Tables">
    <p:spTree>
      <p:nvGrpSpPr>
        <p:cNvPr id="1" name=""/>
        <p:cNvGrpSpPr/>
        <p:nvPr/>
      </p:nvGrpSpPr>
      <p:grpSpPr>
        <a:xfrm>
          <a:off x="0" y="0"/>
          <a:ext cx="0" cy="0"/>
          <a:chOff x="0" y="0"/>
          <a:chExt cx="0" cy="0"/>
        </a:xfrm>
      </p:grpSpPr>
      <p:sp>
        <p:nvSpPr>
          <p:cNvPr id="2" name="Title 1"/>
          <p:cNvSpPr>
            <a:spLocks noGrp="1"/>
          </p:cNvSpPr>
          <p:nvPr>
            <p:ph type="title"/>
          </p:nvPr>
        </p:nvSpPr>
        <p:spPr>
          <a:xfrm>
            <a:off x="3556000" y="293086"/>
            <a:ext cx="5120640" cy="727473"/>
          </a:xfrm>
        </p:spPr>
        <p:txBody>
          <a:bodyPr/>
          <a:lstStyle/>
          <a:p>
            <a:r>
              <a:rPr lang="en-US"/>
              <a:t>Click to edit Master title style</a:t>
            </a:r>
          </a:p>
        </p:txBody>
      </p:sp>
      <p:sp>
        <p:nvSpPr>
          <p:cNvPr id="4" name="Text Placeholder 3"/>
          <p:cNvSpPr>
            <a:spLocks noGrp="1"/>
          </p:cNvSpPr>
          <p:nvPr>
            <p:ph type="body" sz="quarter" idx="10"/>
          </p:nvPr>
        </p:nvSpPr>
        <p:spPr>
          <a:xfrm>
            <a:off x="469898" y="1270033"/>
            <a:ext cx="4079753" cy="4700954"/>
          </a:xfrm>
        </p:spPr>
        <p:txBody>
          <a:bodyPr/>
          <a:lstStyle/>
          <a:p>
            <a:pPr lvl="0"/>
            <a:r>
              <a:rPr lang="en-US" dirty="0"/>
              <a:t>Click to edit Master text styles</a:t>
            </a:r>
          </a:p>
          <a:p>
            <a:pPr lvl="1"/>
            <a:r>
              <a:rPr lang="en-US" dirty="0"/>
              <a:t>Second level</a:t>
            </a:r>
          </a:p>
        </p:txBody>
      </p:sp>
      <p:sp>
        <p:nvSpPr>
          <p:cNvPr id="6" name="Table Placeholder 5"/>
          <p:cNvSpPr>
            <a:spLocks noGrp="1"/>
          </p:cNvSpPr>
          <p:nvPr>
            <p:ph type="tbl" sz="quarter" idx="11"/>
          </p:nvPr>
        </p:nvSpPr>
        <p:spPr>
          <a:xfrm>
            <a:off x="4941382" y="1116769"/>
            <a:ext cx="4202617" cy="2554943"/>
          </a:xfrm>
        </p:spPr>
        <p:txBody>
          <a:bodyPr/>
          <a:lstStyle>
            <a:lvl1pPr marL="0" indent="0">
              <a:buFontTx/>
              <a:buNone/>
              <a:defRPr/>
            </a:lvl1pPr>
          </a:lstStyle>
          <a:p>
            <a:endParaRPr lang="en-US" dirty="0"/>
          </a:p>
        </p:txBody>
      </p:sp>
      <p:sp>
        <p:nvSpPr>
          <p:cNvPr id="8" name="Table Placeholder 7"/>
          <p:cNvSpPr>
            <a:spLocks noGrp="1"/>
          </p:cNvSpPr>
          <p:nvPr>
            <p:ph type="tbl" sz="quarter" idx="12"/>
          </p:nvPr>
        </p:nvSpPr>
        <p:spPr>
          <a:xfrm>
            <a:off x="4941382" y="3801972"/>
            <a:ext cx="4202617" cy="2572640"/>
          </a:xfrm>
        </p:spPr>
        <p:txBody>
          <a:bodyPr/>
          <a:lstStyle>
            <a:lvl1pPr marL="0" indent="0">
              <a:buFontTx/>
              <a:buNone/>
              <a:defRPr/>
            </a:lvl1pPr>
          </a:lstStyle>
          <a:p>
            <a:endParaRPr lang="en-US" dirty="0"/>
          </a:p>
        </p:txBody>
      </p:sp>
      <p:sp>
        <p:nvSpPr>
          <p:cNvPr id="7"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Tree>
    <p:extLst>
      <p:ext uri="{BB962C8B-B14F-4D97-AF65-F5344CB8AC3E}">
        <p14:creationId xmlns:p14="http://schemas.microsoft.com/office/powerpoint/2010/main" val="5021484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BM Bulleted Text-2 SmartArt Graphics">
    <p:spTree>
      <p:nvGrpSpPr>
        <p:cNvPr id="1" name=""/>
        <p:cNvGrpSpPr/>
        <p:nvPr/>
      </p:nvGrpSpPr>
      <p:grpSpPr>
        <a:xfrm>
          <a:off x="0" y="0"/>
          <a:ext cx="0" cy="0"/>
          <a:chOff x="0" y="0"/>
          <a:chExt cx="0" cy="0"/>
        </a:xfrm>
      </p:grpSpPr>
      <p:sp>
        <p:nvSpPr>
          <p:cNvPr id="2" name="Title 1"/>
          <p:cNvSpPr>
            <a:spLocks noGrp="1"/>
          </p:cNvSpPr>
          <p:nvPr>
            <p:ph type="title"/>
          </p:nvPr>
        </p:nvSpPr>
        <p:spPr>
          <a:xfrm>
            <a:off x="3556000" y="288518"/>
            <a:ext cx="5120640" cy="723900"/>
          </a:xfrm>
        </p:spPr>
        <p:txBody>
          <a:bodyPr/>
          <a:lstStyle/>
          <a:p>
            <a:r>
              <a:rPr lang="en-US" dirty="0"/>
              <a:t>Click to edit Master title style</a:t>
            </a:r>
          </a:p>
        </p:txBody>
      </p:sp>
      <p:sp>
        <p:nvSpPr>
          <p:cNvPr id="4" name="Text Placeholder 3"/>
          <p:cNvSpPr>
            <a:spLocks noGrp="1"/>
          </p:cNvSpPr>
          <p:nvPr>
            <p:ph type="body" sz="quarter" idx="10"/>
          </p:nvPr>
        </p:nvSpPr>
        <p:spPr>
          <a:xfrm>
            <a:off x="469900" y="1278173"/>
            <a:ext cx="4105153" cy="4703952"/>
          </a:xfrm>
        </p:spPr>
        <p:txBody>
          <a:bodyPr/>
          <a:lstStyle/>
          <a:p>
            <a:pPr lvl="0"/>
            <a:r>
              <a:rPr lang="en-US" dirty="0"/>
              <a:t>Click to edit Master text styles</a:t>
            </a:r>
          </a:p>
          <a:p>
            <a:pPr lvl="1"/>
            <a:r>
              <a:rPr lang="en-US" dirty="0"/>
              <a:t>Second level</a:t>
            </a:r>
          </a:p>
        </p:txBody>
      </p:sp>
      <p:sp>
        <p:nvSpPr>
          <p:cNvPr id="6" name="SmartArt Placeholder 5"/>
          <p:cNvSpPr>
            <a:spLocks noGrp="1"/>
          </p:cNvSpPr>
          <p:nvPr>
            <p:ph type="dgm" sz="quarter" idx="11"/>
          </p:nvPr>
        </p:nvSpPr>
        <p:spPr>
          <a:xfrm>
            <a:off x="4868117" y="1107212"/>
            <a:ext cx="4275883" cy="2572642"/>
          </a:xfrm>
        </p:spPr>
        <p:txBody>
          <a:bodyPr/>
          <a:lstStyle>
            <a:lvl1pPr marL="0" indent="0">
              <a:buFontTx/>
              <a:buNone/>
              <a:defRPr/>
            </a:lvl1pPr>
          </a:lstStyle>
          <a:p>
            <a:endParaRPr lang="en-US" dirty="0"/>
          </a:p>
        </p:txBody>
      </p:sp>
      <p:sp>
        <p:nvSpPr>
          <p:cNvPr id="8" name="SmartArt Placeholder 7"/>
          <p:cNvSpPr>
            <a:spLocks noGrp="1"/>
          </p:cNvSpPr>
          <p:nvPr>
            <p:ph type="dgm" sz="quarter" idx="12"/>
          </p:nvPr>
        </p:nvSpPr>
        <p:spPr>
          <a:xfrm>
            <a:off x="4864100" y="3818253"/>
            <a:ext cx="4279900" cy="2572641"/>
          </a:xfrm>
        </p:spPr>
        <p:txBody>
          <a:bodyPr/>
          <a:lstStyle>
            <a:lvl1pPr marL="0" indent="0">
              <a:buFontTx/>
              <a:buNone/>
              <a:defRPr/>
            </a:lvl1pPr>
          </a:lstStyle>
          <a:p>
            <a:endParaRPr lang="en-US" dirty="0"/>
          </a:p>
        </p:txBody>
      </p:sp>
      <p:sp>
        <p:nvSpPr>
          <p:cNvPr id="7"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Tree>
    <p:extLst>
      <p:ext uri="{BB962C8B-B14F-4D97-AF65-F5344CB8AC3E}">
        <p14:creationId xmlns:p14="http://schemas.microsoft.com/office/powerpoint/2010/main" val="34439470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BM Full Page Photo">
    <p:spTree>
      <p:nvGrpSpPr>
        <p:cNvPr id="1" name=""/>
        <p:cNvGrpSpPr/>
        <p:nvPr/>
      </p:nvGrpSpPr>
      <p:grpSpPr>
        <a:xfrm>
          <a:off x="0" y="0"/>
          <a:ext cx="0" cy="0"/>
          <a:chOff x="0" y="0"/>
          <a:chExt cx="0" cy="0"/>
        </a:xfrm>
      </p:grpSpPr>
      <p:cxnSp>
        <p:nvCxnSpPr>
          <p:cNvPr id="7" name="Straight Connector 6"/>
          <p:cNvCxnSpPr/>
          <p:nvPr userDrawn="1"/>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5" name="Text Placeholder 13"/>
          <p:cNvSpPr>
            <a:spLocks noGrp="1"/>
          </p:cNvSpPr>
          <p:nvPr>
            <p:ph type="body" sz="quarter" idx="12"/>
          </p:nvPr>
        </p:nvSpPr>
        <p:spPr>
          <a:xfrm>
            <a:off x="3492344" y="290146"/>
            <a:ext cx="5194455" cy="727511"/>
          </a:xfrm>
          <a:prstGeom prst="rect">
            <a:avLst/>
          </a:prstGeom>
        </p:spPr>
        <p:txBody>
          <a:bodyPr rIns="0" anchor="ctr">
            <a:noAutofit/>
          </a:bodyPr>
          <a:lstStyle>
            <a:lvl1pPr algn="r">
              <a:buFontTx/>
              <a:buNone/>
              <a:defRPr sz="1600" cap="all">
                <a:solidFill>
                  <a:srgbClr val="000000"/>
                </a:solidFill>
                <a:latin typeface="Helvetica"/>
                <a:cs typeface="Helvetica"/>
              </a:defRPr>
            </a:lvl1pPr>
          </a:lstStyle>
          <a:p>
            <a:pPr lvl="0"/>
            <a:r>
              <a:rPr lang="en-US" dirty="0"/>
              <a:t>Click to edit Master text styles</a:t>
            </a:r>
          </a:p>
        </p:txBody>
      </p:sp>
      <p:sp>
        <p:nvSpPr>
          <p:cNvPr id="6" name="Text Placeholder 12"/>
          <p:cNvSpPr>
            <a:spLocks noGrp="1"/>
          </p:cNvSpPr>
          <p:nvPr>
            <p:ph type="body" sz="quarter" idx="14"/>
          </p:nvPr>
        </p:nvSpPr>
        <p:spPr>
          <a:xfrm>
            <a:off x="0" y="6400800"/>
            <a:ext cx="9144000" cy="4572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8" name="Picture Placeholder 2"/>
          <p:cNvSpPr>
            <a:spLocks noGrp="1"/>
          </p:cNvSpPr>
          <p:nvPr>
            <p:ph type="pic" idx="1"/>
          </p:nvPr>
        </p:nvSpPr>
        <p:spPr>
          <a:xfrm>
            <a:off x="0" y="1099071"/>
            <a:ext cx="9144000" cy="528368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Tree>
    <p:extLst>
      <p:ext uri="{BB962C8B-B14F-4D97-AF65-F5344CB8AC3E}">
        <p14:creationId xmlns:p14="http://schemas.microsoft.com/office/powerpoint/2010/main" val="29657396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BCH Title Slide">
    <p:spTree>
      <p:nvGrpSpPr>
        <p:cNvPr id="1" name=""/>
        <p:cNvGrpSpPr/>
        <p:nvPr/>
      </p:nvGrpSpPr>
      <p:grpSpPr>
        <a:xfrm>
          <a:off x="0" y="0"/>
          <a:ext cx="0" cy="0"/>
          <a:chOff x="0" y="0"/>
          <a:chExt cx="0" cy="0"/>
        </a:xfrm>
      </p:grpSpPr>
      <p:sp>
        <p:nvSpPr>
          <p:cNvPr id="4" name="Text Placeholder 7"/>
          <p:cNvSpPr>
            <a:spLocks noGrp="1"/>
          </p:cNvSpPr>
          <p:nvPr>
            <p:ph type="body" sz="quarter" idx="15"/>
          </p:nvPr>
        </p:nvSpPr>
        <p:spPr>
          <a:xfrm>
            <a:off x="457200" y="1546841"/>
            <a:ext cx="8229600" cy="4045388"/>
          </a:xfrm>
          <a:prstGeom prst="rect">
            <a:avLst/>
          </a:prstGeom>
        </p:spPr>
        <p:txBody>
          <a:bodyPr tIns="0" rIns="0" bIns="0" anchor="ctr"/>
          <a:lstStyle>
            <a:lvl1pPr algn="ctr">
              <a:buFontTx/>
              <a:buNone/>
              <a:defRPr sz="4400">
                <a:solidFill>
                  <a:schemeClr val="tx1"/>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a:t>Click to edit Master text styles</a:t>
            </a:r>
          </a:p>
          <a:p>
            <a:pPr lvl="1"/>
            <a:r>
              <a:rPr lang="en-US" dirty="0"/>
              <a:t>Second level</a:t>
            </a:r>
          </a:p>
        </p:txBody>
      </p:sp>
      <p:sp>
        <p:nvSpPr>
          <p:cNvPr id="5"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944657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BCH Centered Text">
    <p:spTree>
      <p:nvGrpSpPr>
        <p:cNvPr id="1" name=""/>
        <p:cNvGrpSpPr/>
        <p:nvPr/>
      </p:nvGrpSpPr>
      <p:grpSpPr>
        <a:xfrm>
          <a:off x="0" y="0"/>
          <a:ext cx="0" cy="0"/>
          <a:chOff x="0" y="0"/>
          <a:chExt cx="0" cy="0"/>
        </a:xfrm>
      </p:grpSpPr>
      <p:sp>
        <p:nvSpPr>
          <p:cNvPr id="5" name="Text Placeholder 7"/>
          <p:cNvSpPr>
            <a:spLocks noGrp="1"/>
          </p:cNvSpPr>
          <p:nvPr>
            <p:ph type="body" sz="quarter" idx="15"/>
          </p:nvPr>
        </p:nvSpPr>
        <p:spPr>
          <a:xfrm>
            <a:off x="457200" y="1581866"/>
            <a:ext cx="8229600" cy="3653886"/>
          </a:xfrm>
          <a:prstGeom prst="rect">
            <a:avLst/>
          </a:prstGeom>
        </p:spPr>
        <p:txBody>
          <a:bodyPr tIns="0" rIns="0" bIns="0" anchor="ctr"/>
          <a:lstStyle>
            <a:lvl1pPr algn="ctr">
              <a:buFontTx/>
              <a:buNone/>
              <a:defRPr sz="3600">
                <a:solidFill>
                  <a:schemeClr val="tx1"/>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a:t>Click to edit Master text styles</a:t>
            </a:r>
          </a:p>
          <a:p>
            <a:pPr lvl="1"/>
            <a:r>
              <a:rPr lang="en-US" dirty="0"/>
              <a:t>Second level</a:t>
            </a:r>
          </a:p>
        </p:txBody>
      </p:sp>
      <p:sp>
        <p:nvSpPr>
          <p:cNvPr id="6"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569632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BCH Left Bulleted Text">
    <p:spTree>
      <p:nvGrpSpPr>
        <p:cNvPr id="1" name=""/>
        <p:cNvGrpSpPr/>
        <p:nvPr/>
      </p:nvGrpSpPr>
      <p:grpSpPr>
        <a:xfrm>
          <a:off x="0" y="0"/>
          <a:ext cx="0" cy="0"/>
          <a:chOff x="0" y="0"/>
          <a:chExt cx="0" cy="0"/>
        </a:xfrm>
      </p:grpSpPr>
      <p:sp>
        <p:nvSpPr>
          <p:cNvPr id="4" name="Text Placeholder 7"/>
          <p:cNvSpPr>
            <a:spLocks noGrp="1"/>
          </p:cNvSpPr>
          <p:nvPr>
            <p:ph type="body" sz="quarter" idx="15"/>
          </p:nvPr>
        </p:nvSpPr>
        <p:spPr>
          <a:xfrm>
            <a:off x="457200" y="1365313"/>
            <a:ext cx="8229600" cy="4701034"/>
          </a:xfrm>
          <a:prstGeom prst="rect">
            <a:avLst/>
          </a:prstGeom>
        </p:spPr>
        <p:txBody>
          <a:bodyPr lIns="0" tIns="0" rIns="0" bIns="0"/>
          <a:lstStyle>
            <a:lvl1pPr marL="365760" indent="-365760">
              <a:buClr>
                <a:srgbClr val="B60225"/>
              </a:buClr>
              <a:buFont typeface="Arial"/>
              <a:buChar char="•"/>
              <a:defRPr sz="3200" baseline="0">
                <a:solidFill>
                  <a:schemeClr val="tx1"/>
                </a:solidFill>
              </a:defRPr>
            </a:lvl1pPr>
            <a:lvl2pPr marL="731520" indent="-365760">
              <a:buClr>
                <a:srgbClr val="B60225"/>
              </a:buClr>
              <a:buFont typeface="Courier New"/>
              <a:buChar char="o"/>
              <a:defRPr sz="2400" baseline="0">
                <a:solidFill>
                  <a:schemeClr val="tx1"/>
                </a:solidFill>
              </a:defRPr>
            </a:lvl2pPr>
            <a:lvl3pPr marL="731520" indent="-365760">
              <a:buClr>
                <a:srgbClr val="B60225"/>
              </a:buClr>
              <a:buFont typeface="Courier New"/>
              <a:buChar char="o"/>
              <a:defRPr sz="2400" baseline="0">
                <a:solidFill>
                  <a:schemeClr val="tx1"/>
                </a:solidFill>
              </a:defRPr>
            </a:lvl3pPr>
            <a:lvl4pPr marL="731520" indent="-365760">
              <a:buClr>
                <a:srgbClr val="B60225"/>
              </a:buClr>
              <a:buFont typeface="Courier New"/>
              <a:buChar char="o"/>
              <a:defRPr sz="2400" baseline="0">
                <a:solidFill>
                  <a:schemeClr val="tx1"/>
                </a:solidFill>
              </a:defRPr>
            </a:lvl4pPr>
            <a:lvl5pPr marL="731520" indent="-365760">
              <a:buClr>
                <a:srgbClr val="B60225"/>
              </a:buClr>
              <a:buFont typeface="Courier New"/>
              <a:buChar char="o"/>
              <a:defRPr sz="2400" baseline="0">
                <a:solidFill>
                  <a:schemeClr val="tx1"/>
                </a:solidFill>
              </a:defRPr>
            </a:lvl5pPr>
          </a:lstStyle>
          <a:p>
            <a:pPr lvl="0"/>
            <a:r>
              <a:rPr lang="en-US" dirty="0"/>
              <a:t>Click to edit Master text styles</a:t>
            </a:r>
          </a:p>
          <a:p>
            <a:pPr lvl="1"/>
            <a:r>
              <a:rPr lang="en-US" dirty="0"/>
              <a:t>Second level</a:t>
            </a:r>
          </a:p>
        </p:txBody>
      </p:sp>
      <p:sp>
        <p:nvSpPr>
          <p:cNvPr id="5"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015268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BCH Header followed by Bulle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12" name="Text Placeholder 5"/>
          <p:cNvSpPr>
            <a:spLocks noGrp="1"/>
          </p:cNvSpPr>
          <p:nvPr>
            <p:ph type="body" sz="quarter" idx="11"/>
          </p:nvPr>
        </p:nvSpPr>
        <p:spPr>
          <a:xfrm>
            <a:off x="481013" y="1325650"/>
            <a:ext cx="8205787" cy="4645336"/>
          </a:xfrm>
        </p:spPr>
        <p:txBody>
          <a:bodyPr lIns="0"/>
          <a:lstStyle>
            <a:lvl1pPr marL="0" indent="0">
              <a:buFontTx/>
              <a:buNone/>
              <a:defRPr/>
            </a:lvl1pPr>
            <a:lvl2pPr marL="365125" indent="-365125">
              <a:buFont typeface="Arial"/>
              <a:buChar char="•"/>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954995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BCH Bulleted Text-3 Photos">
    <p:spTree>
      <p:nvGrpSpPr>
        <p:cNvPr id="1" name=""/>
        <p:cNvGrpSpPr/>
        <p:nvPr/>
      </p:nvGrpSpPr>
      <p:grpSpPr>
        <a:xfrm>
          <a:off x="0" y="0"/>
          <a:ext cx="0" cy="0"/>
          <a:chOff x="0" y="0"/>
          <a:chExt cx="0" cy="0"/>
        </a:xfrm>
      </p:grpSpPr>
      <p:sp>
        <p:nvSpPr>
          <p:cNvPr id="7" name="Content Placeholder 2"/>
          <p:cNvSpPr>
            <a:spLocks noGrp="1"/>
          </p:cNvSpPr>
          <p:nvPr>
            <p:ph idx="12"/>
          </p:nvPr>
        </p:nvSpPr>
        <p:spPr>
          <a:xfrm>
            <a:off x="458788" y="1322362"/>
            <a:ext cx="4456112" cy="4704325"/>
          </a:xfrm>
          <a:prstGeom prst="rect">
            <a:avLst/>
          </a:prstGeom>
        </p:spPr>
        <p:txBody>
          <a:bodyPr lIns="0" tIns="0"/>
          <a:lstStyle>
            <a:lvl1pPr marL="365760" indent="-365760">
              <a:buClr>
                <a:srgbClr val="B60225"/>
              </a:buClr>
              <a:buFont typeface="Arial"/>
              <a:buChar char="•"/>
              <a:defRPr sz="3200">
                <a:solidFill>
                  <a:schemeClr val="tx1"/>
                </a:solidFill>
              </a:defRPr>
            </a:lvl1pPr>
            <a:lvl2pPr marL="731520" indent="-365760" algn="l">
              <a:buClr>
                <a:srgbClr val="B60225"/>
              </a:buClr>
              <a:buFont typeface="Courier New"/>
              <a:buChar char="o"/>
              <a:defRPr sz="2400" baseline="0"/>
            </a:lvl2pPr>
          </a:lstStyle>
          <a:p>
            <a:pPr lvl="0"/>
            <a:r>
              <a:rPr lang="en-US" dirty="0"/>
              <a:t>Click to edit Master text styles</a:t>
            </a:r>
          </a:p>
          <a:p>
            <a:pPr lvl="1"/>
            <a:r>
              <a:rPr lang="en-US" dirty="0"/>
              <a:t>Second level</a:t>
            </a:r>
          </a:p>
        </p:txBody>
      </p:sp>
      <p:sp>
        <p:nvSpPr>
          <p:cNvPr id="9" name="Picture Placeholder 2"/>
          <p:cNvSpPr>
            <a:spLocks noGrp="1"/>
          </p:cNvSpPr>
          <p:nvPr>
            <p:ph type="pic" idx="21"/>
          </p:nvPr>
        </p:nvSpPr>
        <p:spPr>
          <a:xfrm>
            <a:off x="5257893" y="4719416"/>
            <a:ext cx="3886107" cy="1640603"/>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5257893" y="2916703"/>
            <a:ext cx="3886107" cy="1654391"/>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7" name="Picture Placeholder 2"/>
          <p:cNvSpPr>
            <a:spLocks noGrp="1"/>
          </p:cNvSpPr>
          <p:nvPr>
            <p:ph type="pic" idx="23"/>
          </p:nvPr>
        </p:nvSpPr>
        <p:spPr>
          <a:xfrm>
            <a:off x="5257893" y="1113989"/>
            <a:ext cx="3886107" cy="1654391"/>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413179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BCH Bulleted Text-1 Picture">
    <p:spTree>
      <p:nvGrpSpPr>
        <p:cNvPr id="1" name=""/>
        <p:cNvGrpSpPr/>
        <p:nvPr/>
      </p:nvGrpSpPr>
      <p:grpSpPr>
        <a:xfrm>
          <a:off x="0" y="0"/>
          <a:ext cx="0" cy="0"/>
          <a:chOff x="0" y="0"/>
          <a:chExt cx="0" cy="0"/>
        </a:xfrm>
      </p:grpSpPr>
      <p:sp>
        <p:nvSpPr>
          <p:cNvPr id="6"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4" name="Title 3"/>
          <p:cNvSpPr>
            <a:spLocks noGrp="1"/>
          </p:cNvSpPr>
          <p:nvPr>
            <p:ph type="title"/>
          </p:nvPr>
        </p:nvSpPr>
        <p:spPr/>
        <p:txBody>
          <a:bodyPr/>
          <a:lstStyle/>
          <a:p>
            <a:r>
              <a:rPr lang="en-US"/>
              <a:t>Click to edit Master title style</a:t>
            </a:r>
          </a:p>
        </p:txBody>
      </p:sp>
      <p:sp>
        <p:nvSpPr>
          <p:cNvPr id="10" name="Picture Placeholder 2"/>
          <p:cNvSpPr>
            <a:spLocks noGrp="1"/>
          </p:cNvSpPr>
          <p:nvPr>
            <p:ph type="pic" idx="1"/>
          </p:nvPr>
        </p:nvSpPr>
        <p:spPr>
          <a:xfrm>
            <a:off x="5257800" y="1111318"/>
            <a:ext cx="3886200" cy="5271436"/>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7" name="Content Placeholder 2"/>
          <p:cNvSpPr>
            <a:spLocks noGrp="1"/>
          </p:cNvSpPr>
          <p:nvPr>
            <p:ph idx="12"/>
          </p:nvPr>
        </p:nvSpPr>
        <p:spPr>
          <a:xfrm>
            <a:off x="458788" y="1322362"/>
            <a:ext cx="4456112" cy="4704325"/>
          </a:xfrm>
          <a:prstGeom prst="rect">
            <a:avLst/>
          </a:prstGeom>
        </p:spPr>
        <p:txBody>
          <a:bodyPr lIns="0" tIns="0"/>
          <a:lstStyle>
            <a:lvl1pPr marL="365760" indent="-365760">
              <a:buClr>
                <a:srgbClr val="B60225"/>
              </a:buClr>
              <a:buFont typeface="Arial"/>
              <a:buChar char="•"/>
              <a:defRPr sz="3200">
                <a:solidFill>
                  <a:schemeClr val="tx1"/>
                </a:solidFill>
              </a:defRPr>
            </a:lvl1pPr>
            <a:lvl2pPr marL="731520" indent="-365760" algn="l">
              <a:buClr>
                <a:srgbClr val="B60225"/>
              </a:buClr>
              <a:buFont typeface="Courier New"/>
              <a:buChar char="o"/>
              <a:defRPr sz="2400" baseline="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50870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BCH Logo">
    <p:spTree>
      <p:nvGrpSpPr>
        <p:cNvPr id="1" name=""/>
        <p:cNvGrpSpPr/>
        <p:nvPr/>
      </p:nvGrpSpPr>
      <p:grpSpPr>
        <a:xfrm>
          <a:off x="0" y="0"/>
          <a:ext cx="0" cy="0"/>
          <a:chOff x="0" y="0"/>
          <a:chExt cx="0" cy="0"/>
        </a:xfrm>
      </p:grpSpPr>
      <p:pic>
        <p:nvPicPr>
          <p:cNvPr id="4" name="Picture 3" descr="sb_childrens_horizstack_3c_CMYK_2.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1298" y="2235200"/>
            <a:ext cx="6076002" cy="2382384"/>
          </a:xfrm>
          <a:prstGeom prst="rect">
            <a:avLst/>
          </a:prstGeom>
        </p:spPr>
      </p:pic>
    </p:spTree>
    <p:extLst>
      <p:ext uri="{BB962C8B-B14F-4D97-AF65-F5344CB8AC3E}">
        <p14:creationId xmlns:p14="http://schemas.microsoft.com/office/powerpoint/2010/main" val="241628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BCH Bulleted Text-2 Charts">
    <p:spTree>
      <p:nvGrpSpPr>
        <p:cNvPr id="1" name=""/>
        <p:cNvGrpSpPr/>
        <p:nvPr/>
      </p:nvGrpSpPr>
      <p:grpSpPr>
        <a:xfrm>
          <a:off x="0" y="0"/>
          <a:ext cx="0" cy="0"/>
          <a:chOff x="0" y="0"/>
          <a:chExt cx="0" cy="0"/>
        </a:xfrm>
      </p:grpSpPr>
      <p:sp>
        <p:nvSpPr>
          <p:cNvPr id="8"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3" name="Title 2"/>
          <p:cNvSpPr>
            <a:spLocks noGrp="1"/>
          </p:cNvSpPr>
          <p:nvPr>
            <p:ph type="title"/>
          </p:nvPr>
        </p:nvSpPr>
        <p:spPr/>
        <p:txBody>
          <a:bodyPr/>
          <a:lstStyle/>
          <a:p>
            <a:r>
              <a:rPr lang="en-US"/>
              <a:t>Click to edit Master title style</a:t>
            </a:r>
          </a:p>
        </p:txBody>
      </p:sp>
      <p:sp>
        <p:nvSpPr>
          <p:cNvPr id="9" name="Chart Placeholder 5"/>
          <p:cNvSpPr>
            <a:spLocks noGrp="1"/>
          </p:cNvSpPr>
          <p:nvPr>
            <p:ph type="chart" sz="quarter" idx="10"/>
          </p:nvPr>
        </p:nvSpPr>
        <p:spPr>
          <a:xfrm>
            <a:off x="4978400" y="1111318"/>
            <a:ext cx="4165600" cy="2560393"/>
          </a:xfrm>
        </p:spPr>
        <p:txBody>
          <a:bodyPr/>
          <a:lstStyle>
            <a:lvl1pPr marL="0" indent="0">
              <a:buFontTx/>
              <a:buNone/>
              <a:defRPr/>
            </a:lvl1pPr>
          </a:lstStyle>
          <a:p>
            <a:endParaRPr lang="en-US" dirty="0"/>
          </a:p>
        </p:txBody>
      </p:sp>
      <p:sp>
        <p:nvSpPr>
          <p:cNvPr id="11" name="Chart Placeholder 7"/>
          <p:cNvSpPr>
            <a:spLocks noGrp="1"/>
          </p:cNvSpPr>
          <p:nvPr>
            <p:ph type="chart" sz="quarter" idx="11"/>
          </p:nvPr>
        </p:nvSpPr>
        <p:spPr>
          <a:xfrm>
            <a:off x="4978400" y="3826396"/>
            <a:ext cx="4165600" cy="2556364"/>
          </a:xfrm>
        </p:spPr>
        <p:txBody>
          <a:bodyPr/>
          <a:lstStyle>
            <a:lvl1pPr marL="0" indent="0">
              <a:buFontTx/>
              <a:buNone/>
              <a:defRPr/>
            </a:lvl1pPr>
          </a:lstStyle>
          <a:p>
            <a:endParaRPr lang="en-US" dirty="0"/>
          </a:p>
        </p:txBody>
      </p:sp>
      <p:sp>
        <p:nvSpPr>
          <p:cNvPr id="7" name="Content Placeholder 2"/>
          <p:cNvSpPr>
            <a:spLocks noGrp="1"/>
          </p:cNvSpPr>
          <p:nvPr>
            <p:ph idx="12"/>
          </p:nvPr>
        </p:nvSpPr>
        <p:spPr>
          <a:xfrm>
            <a:off x="458788" y="1322362"/>
            <a:ext cx="4309573" cy="4704325"/>
          </a:xfrm>
          <a:prstGeom prst="rect">
            <a:avLst/>
          </a:prstGeom>
        </p:spPr>
        <p:txBody>
          <a:bodyPr lIns="0" tIns="0"/>
          <a:lstStyle>
            <a:lvl1pPr marL="365760" indent="-365760">
              <a:buClr>
                <a:srgbClr val="B60225"/>
              </a:buClr>
              <a:buFont typeface="Arial"/>
              <a:buChar char="•"/>
              <a:defRPr sz="3200">
                <a:solidFill>
                  <a:schemeClr val="tx1"/>
                </a:solidFill>
              </a:defRPr>
            </a:lvl1pPr>
            <a:lvl2pPr marL="731520" indent="-365760" algn="l">
              <a:buClr>
                <a:srgbClr val="B60225"/>
              </a:buClr>
              <a:buFont typeface="Courier New"/>
              <a:buChar char="o"/>
              <a:defRPr sz="2400" baseline="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9412057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BCH Bulleted Text-2 Tables">
    <p:spTree>
      <p:nvGrpSpPr>
        <p:cNvPr id="1" name=""/>
        <p:cNvGrpSpPr/>
        <p:nvPr/>
      </p:nvGrpSpPr>
      <p:grpSpPr>
        <a:xfrm>
          <a:off x="0" y="0"/>
          <a:ext cx="0" cy="0"/>
          <a:chOff x="0" y="0"/>
          <a:chExt cx="0" cy="0"/>
        </a:xfrm>
      </p:grpSpPr>
      <p:sp>
        <p:nvSpPr>
          <p:cNvPr id="2" name="Title 1"/>
          <p:cNvSpPr>
            <a:spLocks noGrp="1"/>
          </p:cNvSpPr>
          <p:nvPr>
            <p:ph type="title"/>
          </p:nvPr>
        </p:nvSpPr>
        <p:spPr>
          <a:xfrm>
            <a:off x="3251200" y="274638"/>
            <a:ext cx="5435600" cy="741362"/>
          </a:xfrm>
          <a:prstGeom prst="rect">
            <a:avLst/>
          </a:prstGeom>
        </p:spPr>
        <p:txBody>
          <a:bodyPr vert="horz" anchor="ctr"/>
          <a:lstStyle>
            <a:lvl1pPr>
              <a:defRPr sz="1800" cap="all" baseline="0">
                <a:solidFill>
                  <a:srgbClr val="B60225"/>
                </a:solidFill>
              </a:defRPr>
            </a:lvl1pPr>
          </a:lstStyle>
          <a:p>
            <a:r>
              <a:rPr lang="en-US" dirty="0"/>
              <a:t>Click to edit Master title style</a:t>
            </a:r>
          </a:p>
        </p:txBody>
      </p:sp>
      <p:sp>
        <p:nvSpPr>
          <p:cNvPr id="7"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11" name="Table Placeholder 5"/>
          <p:cNvSpPr>
            <a:spLocks noGrp="1"/>
          </p:cNvSpPr>
          <p:nvPr>
            <p:ph type="tbl" sz="quarter" idx="11"/>
          </p:nvPr>
        </p:nvSpPr>
        <p:spPr>
          <a:xfrm>
            <a:off x="4941382" y="1116769"/>
            <a:ext cx="4202617" cy="2554943"/>
          </a:xfrm>
        </p:spPr>
        <p:txBody>
          <a:bodyPr/>
          <a:lstStyle>
            <a:lvl1pPr marL="0" indent="0">
              <a:buFontTx/>
              <a:buNone/>
              <a:defRPr/>
            </a:lvl1pPr>
          </a:lstStyle>
          <a:p>
            <a:endParaRPr lang="en-US" dirty="0"/>
          </a:p>
        </p:txBody>
      </p:sp>
      <p:sp>
        <p:nvSpPr>
          <p:cNvPr id="13" name="Table Placeholder 7"/>
          <p:cNvSpPr>
            <a:spLocks noGrp="1"/>
          </p:cNvSpPr>
          <p:nvPr>
            <p:ph type="tbl" sz="quarter" idx="12"/>
          </p:nvPr>
        </p:nvSpPr>
        <p:spPr>
          <a:xfrm>
            <a:off x="4941382" y="3801972"/>
            <a:ext cx="4202617" cy="2572640"/>
          </a:xfrm>
        </p:spPr>
        <p:txBody>
          <a:bodyPr/>
          <a:lstStyle>
            <a:lvl1pPr marL="0" indent="0">
              <a:buFontTx/>
              <a:buNone/>
              <a:defRPr/>
            </a:lvl1pPr>
          </a:lstStyle>
          <a:p>
            <a:endParaRPr lang="en-US" dirty="0"/>
          </a:p>
        </p:txBody>
      </p:sp>
      <p:sp>
        <p:nvSpPr>
          <p:cNvPr id="8" name="Content Placeholder 2"/>
          <p:cNvSpPr>
            <a:spLocks noGrp="1"/>
          </p:cNvSpPr>
          <p:nvPr>
            <p:ph idx="15"/>
          </p:nvPr>
        </p:nvSpPr>
        <p:spPr>
          <a:xfrm>
            <a:off x="458788" y="1322362"/>
            <a:ext cx="4198162" cy="4704325"/>
          </a:xfrm>
          <a:prstGeom prst="rect">
            <a:avLst/>
          </a:prstGeom>
        </p:spPr>
        <p:txBody>
          <a:bodyPr lIns="0" tIns="0"/>
          <a:lstStyle>
            <a:lvl1pPr marL="365760" indent="-365760">
              <a:buClr>
                <a:srgbClr val="B60225"/>
              </a:buClr>
              <a:buFont typeface="Arial"/>
              <a:buChar char="•"/>
              <a:defRPr sz="3200">
                <a:solidFill>
                  <a:schemeClr val="tx1"/>
                </a:solidFill>
              </a:defRPr>
            </a:lvl1pPr>
            <a:lvl2pPr marL="731520" indent="-365760" algn="l">
              <a:buClr>
                <a:srgbClr val="B60225"/>
              </a:buClr>
              <a:buFont typeface="Courier New"/>
              <a:buChar char="o"/>
              <a:defRPr sz="2400" baseline="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9334113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BCH Bulleted Text-2 SmartArt Graphics">
    <p:spTree>
      <p:nvGrpSpPr>
        <p:cNvPr id="1" name=""/>
        <p:cNvGrpSpPr/>
        <p:nvPr/>
      </p:nvGrpSpPr>
      <p:grpSpPr>
        <a:xfrm>
          <a:off x="0" y="0"/>
          <a:ext cx="0" cy="0"/>
          <a:chOff x="0" y="0"/>
          <a:chExt cx="0" cy="0"/>
        </a:xfrm>
      </p:grpSpPr>
      <p:sp>
        <p:nvSpPr>
          <p:cNvPr id="2" name="Title 1"/>
          <p:cNvSpPr>
            <a:spLocks noGrp="1"/>
          </p:cNvSpPr>
          <p:nvPr>
            <p:ph type="title"/>
          </p:nvPr>
        </p:nvSpPr>
        <p:spPr>
          <a:xfrm>
            <a:off x="3556000" y="288518"/>
            <a:ext cx="5120640" cy="723900"/>
          </a:xfrm>
        </p:spPr>
        <p:txBody>
          <a:bodyPr/>
          <a:lstStyle/>
          <a:p>
            <a:r>
              <a:rPr lang="en-US" dirty="0"/>
              <a:t>Click to edit Master title style</a:t>
            </a:r>
          </a:p>
        </p:txBody>
      </p:sp>
      <p:sp>
        <p:nvSpPr>
          <p:cNvPr id="6" name="SmartArt Placeholder 5"/>
          <p:cNvSpPr>
            <a:spLocks noGrp="1"/>
          </p:cNvSpPr>
          <p:nvPr>
            <p:ph type="dgm" sz="quarter" idx="11"/>
          </p:nvPr>
        </p:nvSpPr>
        <p:spPr>
          <a:xfrm>
            <a:off x="4868117" y="1107212"/>
            <a:ext cx="4275883" cy="2572642"/>
          </a:xfrm>
        </p:spPr>
        <p:txBody>
          <a:bodyPr/>
          <a:lstStyle>
            <a:lvl1pPr marL="0" indent="0">
              <a:buFontTx/>
              <a:buNone/>
              <a:defRPr/>
            </a:lvl1pPr>
          </a:lstStyle>
          <a:p>
            <a:endParaRPr lang="en-US" dirty="0"/>
          </a:p>
        </p:txBody>
      </p:sp>
      <p:sp>
        <p:nvSpPr>
          <p:cNvPr id="8" name="SmartArt Placeholder 7"/>
          <p:cNvSpPr>
            <a:spLocks noGrp="1"/>
          </p:cNvSpPr>
          <p:nvPr>
            <p:ph type="dgm" sz="quarter" idx="12"/>
          </p:nvPr>
        </p:nvSpPr>
        <p:spPr>
          <a:xfrm>
            <a:off x="4864100" y="3818253"/>
            <a:ext cx="4279900" cy="2572641"/>
          </a:xfrm>
        </p:spPr>
        <p:txBody>
          <a:bodyPr/>
          <a:lstStyle>
            <a:lvl1pPr marL="0" indent="0">
              <a:buFontTx/>
              <a:buNone/>
              <a:defRPr/>
            </a:lvl1pPr>
          </a:lstStyle>
          <a:p>
            <a:endParaRPr lang="en-US" dirty="0"/>
          </a:p>
        </p:txBody>
      </p:sp>
      <p:sp>
        <p:nvSpPr>
          <p:cNvPr id="7"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9" name="Content Placeholder 2"/>
          <p:cNvSpPr>
            <a:spLocks noGrp="1"/>
          </p:cNvSpPr>
          <p:nvPr>
            <p:ph idx="15"/>
          </p:nvPr>
        </p:nvSpPr>
        <p:spPr>
          <a:xfrm>
            <a:off x="458788" y="1322362"/>
            <a:ext cx="4142457" cy="4704325"/>
          </a:xfrm>
          <a:prstGeom prst="rect">
            <a:avLst/>
          </a:prstGeom>
        </p:spPr>
        <p:txBody>
          <a:bodyPr lIns="0" tIns="0"/>
          <a:lstStyle>
            <a:lvl1pPr marL="365760" indent="-365760">
              <a:buClr>
                <a:srgbClr val="B60225"/>
              </a:buClr>
              <a:buFont typeface="Arial"/>
              <a:buChar char="•"/>
              <a:defRPr sz="3200">
                <a:solidFill>
                  <a:schemeClr val="tx1"/>
                </a:solidFill>
              </a:defRPr>
            </a:lvl1pPr>
            <a:lvl2pPr marL="731520" indent="-365760" algn="l">
              <a:buClr>
                <a:srgbClr val="B60225"/>
              </a:buClr>
              <a:buFont typeface="Courier New"/>
              <a:buChar char="o"/>
              <a:defRPr sz="2400" baseline="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7730955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BCH 1 Picture">
    <p:spTree>
      <p:nvGrpSpPr>
        <p:cNvPr id="1" name=""/>
        <p:cNvGrpSpPr/>
        <p:nvPr/>
      </p:nvGrpSpPr>
      <p:grpSpPr>
        <a:xfrm>
          <a:off x="0" y="0"/>
          <a:ext cx="0" cy="0"/>
          <a:chOff x="0" y="0"/>
          <a:chExt cx="0" cy="0"/>
        </a:xfrm>
      </p:grpSpPr>
      <p:sp>
        <p:nvSpPr>
          <p:cNvPr id="5"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3" name="Title 2"/>
          <p:cNvSpPr>
            <a:spLocks noGrp="1"/>
          </p:cNvSpPr>
          <p:nvPr>
            <p:ph type="title"/>
          </p:nvPr>
        </p:nvSpPr>
        <p:spPr/>
        <p:txBody>
          <a:bodyPr/>
          <a:lstStyle/>
          <a:p>
            <a:r>
              <a:rPr lang="en-US"/>
              <a:t>Click to edit Master title style</a:t>
            </a:r>
          </a:p>
        </p:txBody>
      </p:sp>
      <p:sp>
        <p:nvSpPr>
          <p:cNvPr id="9" name="Picture Placeholder 2"/>
          <p:cNvSpPr>
            <a:spLocks noGrp="1"/>
          </p:cNvSpPr>
          <p:nvPr>
            <p:ph type="pic" idx="1"/>
          </p:nvPr>
        </p:nvSpPr>
        <p:spPr>
          <a:xfrm>
            <a:off x="0" y="1099071"/>
            <a:ext cx="9144000" cy="528368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Tree>
    <p:extLst>
      <p:ext uri="{BB962C8B-B14F-4D97-AF65-F5344CB8AC3E}">
        <p14:creationId xmlns:p14="http://schemas.microsoft.com/office/powerpoint/2010/main" val="2474838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ony Brook Universit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0" name="Text Placeholder 7"/>
          <p:cNvSpPr>
            <a:spLocks noGrp="1"/>
          </p:cNvSpPr>
          <p:nvPr>
            <p:ph type="body" sz="quarter" idx="15"/>
          </p:nvPr>
        </p:nvSpPr>
        <p:spPr>
          <a:xfrm>
            <a:off x="457200" y="1523999"/>
            <a:ext cx="8229600" cy="3987801"/>
          </a:xfr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a:t>Click to edit Master text styles</a:t>
            </a:r>
          </a:p>
          <a:p>
            <a:pPr lvl="1"/>
            <a:r>
              <a:rPr lang="en-US" dirty="0"/>
              <a:t>Second level</a:t>
            </a:r>
          </a:p>
        </p:txBody>
      </p:sp>
      <p:sp>
        <p:nvSpPr>
          <p:cNvPr id="11" name="Text Placeholder 12"/>
          <p:cNvSpPr>
            <a:spLocks noGrp="1"/>
          </p:cNvSpPr>
          <p:nvPr>
            <p:ph type="body" sz="quarter" idx="14"/>
          </p:nvPr>
        </p:nvSpPr>
        <p:spPr>
          <a:xfrm>
            <a:off x="0" y="6372324"/>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Tree>
    <p:extLst>
      <p:ext uri="{BB962C8B-B14F-4D97-AF65-F5344CB8AC3E}">
        <p14:creationId xmlns:p14="http://schemas.microsoft.com/office/powerpoint/2010/main" val="427691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BU Center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0" name="Text Placeholder 12"/>
          <p:cNvSpPr>
            <a:spLocks noGrp="1"/>
          </p:cNvSpPr>
          <p:nvPr>
            <p:ph type="body" sz="quarter" idx="14"/>
          </p:nvPr>
        </p:nvSpPr>
        <p:spPr>
          <a:xfrm>
            <a:off x="0" y="6372324"/>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11" name="Text Placeholder 7"/>
          <p:cNvSpPr>
            <a:spLocks noGrp="1"/>
          </p:cNvSpPr>
          <p:nvPr>
            <p:ph type="body" sz="quarter" idx="15"/>
          </p:nvPr>
        </p:nvSpPr>
        <p:spPr>
          <a:xfrm>
            <a:off x="457200" y="1581866"/>
            <a:ext cx="8229600" cy="3653886"/>
          </a:xfrm>
          <a:prstGeom prst="rect">
            <a:avLst/>
          </a:prstGeom>
        </p:spPr>
        <p:txBody>
          <a:bodyPr tIns="0" rIns="0" bIns="0" anchor="ctr"/>
          <a:lstStyle>
            <a:lvl1pPr algn="ctr">
              <a:buFontTx/>
              <a:buNone/>
              <a:defRPr sz="36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73020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BU Left Bulleted Text">
    <p:spTree>
      <p:nvGrpSpPr>
        <p:cNvPr id="1" name=""/>
        <p:cNvGrpSpPr/>
        <p:nvPr/>
      </p:nvGrpSpPr>
      <p:grpSpPr>
        <a:xfrm>
          <a:off x="0" y="0"/>
          <a:ext cx="0" cy="0"/>
          <a:chOff x="0" y="0"/>
          <a:chExt cx="0" cy="0"/>
        </a:xfrm>
      </p:grpSpPr>
      <p:sp>
        <p:nvSpPr>
          <p:cNvPr id="5" name="Text Placeholder 12"/>
          <p:cNvSpPr>
            <a:spLocks noGrp="1"/>
          </p:cNvSpPr>
          <p:nvPr>
            <p:ph type="body" sz="quarter" idx="14"/>
          </p:nvPr>
        </p:nvSpPr>
        <p:spPr>
          <a:xfrm>
            <a:off x="0" y="6400800"/>
            <a:ext cx="9144000" cy="4572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8" name="Text Placeholder 7"/>
          <p:cNvSpPr>
            <a:spLocks noGrp="1"/>
          </p:cNvSpPr>
          <p:nvPr>
            <p:ph type="body" sz="quarter" idx="15"/>
          </p:nvPr>
        </p:nvSpPr>
        <p:spPr>
          <a:xfrm>
            <a:off x="457200" y="1325651"/>
            <a:ext cx="8229600" cy="4701034"/>
          </a:xfrm>
        </p:spPr>
        <p:txBody>
          <a:bodyPr tIns="0" rIns="0" bIns="0"/>
          <a:lstStyle>
            <a:lvl1pPr marL="0" indent="-365760">
              <a:buFont typeface="Arial"/>
              <a:buChar char="•"/>
              <a:defRPr>
                <a:solidFill>
                  <a:schemeClr val="tx1"/>
                </a:solidFill>
              </a:defRPr>
            </a:lvl1pPr>
            <a:lvl2pPr marL="731520" indent="-365760">
              <a:buClr>
                <a:srgbClr val="C03137"/>
              </a:buClr>
              <a:buFont typeface="Courier New"/>
              <a:buChar char="o"/>
              <a:defRPr sz="2400"/>
            </a:lvl2pPr>
            <a:lvl3pPr marL="731520" indent="-365760">
              <a:buFont typeface="Courier New"/>
              <a:buChar char="o"/>
              <a:defRPr sz="2400" baseline="0"/>
            </a:lvl3pPr>
            <a:lvl4pPr marL="731520" indent="-365760">
              <a:buFont typeface="Courier New"/>
              <a:buChar char="o"/>
              <a:defRPr sz="2400" baseline="0"/>
            </a:lvl4pPr>
            <a:lvl5pPr marL="731520" indent="-365760">
              <a:buFont typeface="Courier New"/>
              <a:buChar char="o"/>
              <a:defRPr sz="2400" baseline="0"/>
            </a:lvl5pPr>
          </a:lstStyle>
          <a:p>
            <a:pPr lvl="0"/>
            <a:r>
              <a:rPr lang="en-US" dirty="0"/>
              <a:t>Click to edit Master text styles</a:t>
            </a:r>
          </a:p>
          <a:p>
            <a:pPr lvl="1"/>
            <a:r>
              <a:rPr lang="en-US" dirty="0"/>
              <a:t>Second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796784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BU Header followed by Bulle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12"/>
          <p:cNvSpPr>
            <a:spLocks noGrp="1"/>
          </p:cNvSpPr>
          <p:nvPr>
            <p:ph type="body" sz="quarter" idx="14"/>
          </p:nvPr>
        </p:nvSpPr>
        <p:spPr>
          <a:xfrm>
            <a:off x="0" y="6400800"/>
            <a:ext cx="9144000" cy="4572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5" name="Text Placeholder 5"/>
          <p:cNvSpPr>
            <a:spLocks noGrp="1"/>
          </p:cNvSpPr>
          <p:nvPr>
            <p:ph type="body" sz="quarter" idx="11"/>
          </p:nvPr>
        </p:nvSpPr>
        <p:spPr>
          <a:xfrm>
            <a:off x="481013" y="1325650"/>
            <a:ext cx="8205787" cy="4645336"/>
          </a:xfrm>
        </p:spPr>
        <p:txBody>
          <a:bodyPr/>
          <a:lstStyle>
            <a:lvl1pPr marL="0" indent="0">
              <a:buFontTx/>
              <a:buNone/>
              <a:defRPr>
                <a:solidFill>
                  <a:srgbClr val="B60225"/>
                </a:solidFill>
              </a:defRPr>
            </a:lvl1pPr>
            <a:lvl2pPr marL="365125" marR="0" indent="-365125" algn="l" defTabSz="457200" rtl="0" eaLnBrk="0" fontAlgn="base" latinLnBrk="0" hangingPunct="0">
              <a:lnSpc>
                <a:spcPct val="100000"/>
              </a:lnSpc>
              <a:spcBef>
                <a:spcPts val="768"/>
              </a:spcBef>
              <a:spcAft>
                <a:spcPct val="0"/>
              </a:spcAft>
              <a:buClr>
                <a:srgbClr val="B60225"/>
              </a:buClr>
              <a:buSzTx/>
              <a:buFont typeface="Arial"/>
              <a:buChar char="•"/>
              <a:tabLst/>
              <a:defRPr baseline="0"/>
            </a:lvl2pPr>
            <a:lvl3pPr marL="709295" indent="-342900">
              <a:buFont typeface="Courier New"/>
              <a:buChar char="o"/>
              <a:defRPr/>
            </a:lvl3pPr>
          </a:lstStyle>
          <a:p>
            <a:pPr lvl="0"/>
            <a:r>
              <a:rPr lang="en-US" dirty="0"/>
              <a:t>Click to edit Master text styles</a:t>
            </a:r>
          </a:p>
          <a:p>
            <a:pPr lvl="1"/>
            <a:r>
              <a:rPr lang="en-US" dirty="0"/>
              <a:t>Second level</a:t>
            </a:r>
          </a:p>
          <a:p>
            <a:pPr lvl="2"/>
            <a:r>
              <a:rPr lang="en-US" dirty="0"/>
              <a:t>Third level</a:t>
            </a:r>
          </a:p>
          <a:p>
            <a:pPr marL="731520" marR="0" lvl="2" indent="-365125" algn="l" defTabSz="457200" rtl="0" eaLnBrk="0" fontAlgn="base" latinLnBrk="0" hangingPunct="0">
              <a:lnSpc>
                <a:spcPct val="100000"/>
              </a:lnSpc>
              <a:spcBef>
                <a:spcPts val="768"/>
              </a:spcBef>
              <a:spcAft>
                <a:spcPct val="0"/>
              </a:spcAft>
              <a:buClr>
                <a:srgbClr val="B60225"/>
              </a:buClr>
              <a:buSzTx/>
              <a:buFont typeface="Arial"/>
              <a:buChar char="•"/>
              <a:tabLst/>
              <a:defRPr/>
            </a:pPr>
            <a:endParaRPr lang="en-US" dirty="0"/>
          </a:p>
          <a:p>
            <a:pPr lvl="1"/>
            <a:endParaRPr lang="en-US" dirty="0"/>
          </a:p>
        </p:txBody>
      </p:sp>
    </p:spTree>
    <p:extLst>
      <p:ext uri="{BB962C8B-B14F-4D97-AF65-F5344CB8AC3E}">
        <p14:creationId xmlns:p14="http://schemas.microsoft.com/office/powerpoint/2010/main" val="548781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BU Bulleted Text-3 Pho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0" name="Picture Placeholder 2"/>
          <p:cNvSpPr>
            <a:spLocks noGrp="1"/>
          </p:cNvSpPr>
          <p:nvPr>
            <p:ph type="pic" idx="17"/>
          </p:nvPr>
        </p:nvSpPr>
        <p:spPr>
          <a:xfrm>
            <a:off x="5922118" y="1113257"/>
            <a:ext cx="3221882" cy="1675498"/>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3" name="Picture Placeholder 2"/>
          <p:cNvSpPr>
            <a:spLocks noGrp="1"/>
          </p:cNvSpPr>
          <p:nvPr>
            <p:ph type="pic" idx="21"/>
          </p:nvPr>
        </p:nvSpPr>
        <p:spPr>
          <a:xfrm>
            <a:off x="5922118" y="4698875"/>
            <a:ext cx="3221882" cy="1676525"/>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4" name="Picture Placeholder 2"/>
          <p:cNvSpPr>
            <a:spLocks noGrp="1"/>
          </p:cNvSpPr>
          <p:nvPr>
            <p:ph type="pic" idx="22"/>
          </p:nvPr>
        </p:nvSpPr>
        <p:spPr>
          <a:xfrm>
            <a:off x="5922118" y="2907348"/>
            <a:ext cx="3221882" cy="1672934"/>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7"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9" name="Content Placeholder 2"/>
          <p:cNvSpPr>
            <a:spLocks noGrp="1"/>
          </p:cNvSpPr>
          <p:nvPr>
            <p:ph idx="12"/>
          </p:nvPr>
        </p:nvSpPr>
        <p:spPr>
          <a:xfrm>
            <a:off x="457200" y="1375914"/>
            <a:ext cx="4435340" cy="4846343"/>
          </a:xfrm>
        </p:spPr>
        <p:txBody>
          <a:bodyPr tIns="0"/>
          <a:lstStyle>
            <a:lvl1pPr marL="0" indent="0">
              <a:buFontTx/>
              <a:buNone/>
              <a:defRPr sz="3200">
                <a:solidFill>
                  <a:srgbClr val="B60225"/>
                </a:solidFill>
              </a:defRPr>
            </a:lvl1pPr>
            <a:lvl2pPr marL="288925" indent="-288925" algn="l">
              <a:buClr>
                <a:srgbClr val="B60225"/>
              </a:buClr>
              <a:buFont typeface="Arial"/>
              <a:buChar char="•"/>
              <a:defRPr sz="2400" baseline="0">
                <a:solidFill>
                  <a:schemeClr val="tx1"/>
                </a:solidFill>
              </a:defRPr>
            </a:lvl2pPr>
            <a:lvl4pPr marL="685800" indent="-365125">
              <a:defRPr/>
            </a:lvl4pPr>
          </a:lstStyle>
          <a:p>
            <a:pPr lvl="0"/>
            <a:r>
              <a:rPr lang="en-US" dirty="0"/>
              <a:t>Click to edit Master text styles</a:t>
            </a:r>
          </a:p>
          <a:p>
            <a:pPr lvl="1"/>
            <a:r>
              <a:rPr lang="en-US" dirty="0"/>
              <a:t>Second level</a:t>
            </a:r>
          </a:p>
          <a:p>
            <a:pPr lvl="3"/>
            <a:r>
              <a:rPr lang="en-US" dirty="0"/>
              <a:t>Third level</a:t>
            </a:r>
          </a:p>
        </p:txBody>
      </p:sp>
    </p:spTree>
    <p:extLst>
      <p:ext uri="{BB962C8B-B14F-4D97-AF65-F5344CB8AC3E}">
        <p14:creationId xmlns:p14="http://schemas.microsoft.com/office/powerpoint/2010/main" val="265743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BU Bulleted Text 1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Picture Placeholder 2"/>
          <p:cNvSpPr>
            <a:spLocks noGrp="1"/>
          </p:cNvSpPr>
          <p:nvPr>
            <p:ph type="pic" idx="1"/>
          </p:nvPr>
        </p:nvSpPr>
        <p:spPr>
          <a:xfrm>
            <a:off x="5257800" y="1111318"/>
            <a:ext cx="3886200" cy="5271436"/>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2" name="Text Placeholder 12"/>
          <p:cNvSpPr>
            <a:spLocks noGrp="1"/>
          </p:cNvSpPr>
          <p:nvPr>
            <p:ph type="body" sz="quarter" idx="14"/>
          </p:nvPr>
        </p:nvSpPr>
        <p:spPr>
          <a:xfrm>
            <a:off x="0" y="6380212"/>
            <a:ext cx="9144000" cy="469900"/>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7" name="Content Placeholder 2"/>
          <p:cNvSpPr>
            <a:spLocks noGrp="1"/>
          </p:cNvSpPr>
          <p:nvPr>
            <p:ph idx="12"/>
          </p:nvPr>
        </p:nvSpPr>
        <p:spPr>
          <a:xfrm>
            <a:off x="457200" y="1375914"/>
            <a:ext cx="4435340" cy="4846343"/>
          </a:xfrm>
        </p:spPr>
        <p:txBody>
          <a:bodyPr tIns="0"/>
          <a:lstStyle>
            <a:lvl1pPr marL="0" indent="0">
              <a:buFontTx/>
              <a:buNone/>
              <a:defRPr sz="3200">
                <a:solidFill>
                  <a:srgbClr val="B60225"/>
                </a:solidFill>
              </a:defRPr>
            </a:lvl1pPr>
            <a:lvl2pPr marL="288925" indent="-288925" algn="l">
              <a:buClr>
                <a:srgbClr val="B60225"/>
              </a:buClr>
              <a:buFont typeface="Arial"/>
              <a:buChar char="•"/>
              <a:defRPr sz="2400" baseline="0">
                <a:solidFill>
                  <a:schemeClr val="tx1"/>
                </a:solidFill>
              </a:defRPr>
            </a:lvl2pPr>
            <a:lvl4pPr marL="685800" indent="-365125">
              <a:defRPr/>
            </a:lvl4pPr>
          </a:lstStyle>
          <a:p>
            <a:pPr lvl="0"/>
            <a:r>
              <a:rPr lang="en-US" dirty="0"/>
              <a:t>Click to edit Master text styles</a:t>
            </a:r>
          </a:p>
          <a:p>
            <a:pPr lvl="1"/>
            <a:r>
              <a:rPr lang="en-US" dirty="0"/>
              <a:t>Second level</a:t>
            </a:r>
          </a:p>
          <a:p>
            <a:pPr lvl="3"/>
            <a:r>
              <a:rPr lang="en-US" dirty="0"/>
              <a:t>Third level</a:t>
            </a:r>
          </a:p>
        </p:txBody>
      </p:sp>
    </p:spTree>
    <p:extLst>
      <p:ext uri="{BB962C8B-B14F-4D97-AF65-F5344CB8AC3E}">
        <p14:creationId xmlns:p14="http://schemas.microsoft.com/office/powerpoint/2010/main" val="16289165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4.emf"/><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2.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image" Target="../media/image5.emf"/><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theme" Target="../theme/theme3.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image" Target="../media/image6.emf"/><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theme" Target="../theme/theme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572" r:id="rId1"/>
    <p:sldLayoutId id="2147484573" r:id="rId2"/>
    <p:sldLayoutId id="2147484574" r:id="rId3"/>
  </p:sldLayoutIdLst>
  <p:txStyles>
    <p:titleStyle>
      <a:lvl1pPr algn="ctr" defTabSz="457200" rtl="0" eaLnBrk="1" fontAlgn="base" hangingPunct="1">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2pPr>
      <a:lvl3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3pPr>
      <a:lvl4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4pPr>
      <a:lvl5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5pPr>
      <a:lvl6pPr marL="4572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6pPr>
      <a:lvl7pPr marL="9144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7pPr>
      <a:lvl8pPr marL="13716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8pPr>
      <a:lvl9pPr marL="18288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ヒラギノ角ゴ Pro W3"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3" name="Text Placeholder 2"/>
          <p:cNvSpPr>
            <a:spLocks noGrp="1"/>
          </p:cNvSpPr>
          <p:nvPr>
            <p:ph type="body" idx="1"/>
          </p:nvPr>
        </p:nvSpPr>
        <p:spPr bwMode="auto">
          <a:xfrm>
            <a:off x="458788" y="1325651"/>
            <a:ext cx="8229600" cy="4701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pic>
        <p:nvPicPr>
          <p:cNvPr id="5124" name="Picture 4" descr="SBU horz_2clr_cmyk.eps"/>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460375" y="446483"/>
            <a:ext cx="2740025" cy="471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6400800"/>
            <a:ext cx="9144000" cy="457200"/>
          </a:xfrm>
          <a:prstGeom prst="rect">
            <a:avLst/>
          </a:prstGeom>
          <a:solidFill>
            <a:srgbClr val="B6022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cxnSp>
        <p:nvCxnSpPr>
          <p:cNvPr id="6" name="Straight Connector 5"/>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0" y="0"/>
            <a:ext cx="9144000" cy="228600"/>
          </a:xfrm>
          <a:prstGeom prst="rect">
            <a:avLst/>
          </a:prstGeom>
          <a:solidFill>
            <a:srgbClr val="B6022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2" name="Title Placeholder 1"/>
          <p:cNvSpPr>
            <a:spLocks noGrp="1"/>
          </p:cNvSpPr>
          <p:nvPr>
            <p:ph type="title"/>
          </p:nvPr>
        </p:nvSpPr>
        <p:spPr>
          <a:xfrm>
            <a:off x="3620834" y="300777"/>
            <a:ext cx="5065965" cy="724093"/>
          </a:xfrm>
          <a:prstGeom prst="rect">
            <a:avLst/>
          </a:prstGeom>
        </p:spPr>
        <p:txBody>
          <a:bodyPr vert="horz" lIns="91440" tIns="45720" rIns="91440" bIns="45720" rtlCol="0" anchor="ctr">
            <a:normAutofit/>
          </a:bodyPr>
          <a:lstStyle/>
          <a:p>
            <a:r>
              <a:rPr lang="en-US" dirty="0"/>
              <a:t>Click to edit Master title style</a:t>
            </a:r>
          </a:p>
        </p:txBody>
      </p:sp>
      <p:sp>
        <p:nvSpPr>
          <p:cNvPr id="11" name="Footer Placeholder 2"/>
          <p:cNvSpPr>
            <a:spLocks noGrp="1"/>
          </p:cNvSpPr>
          <p:nvPr>
            <p:ph type="ftr" sz="quarter" idx="3"/>
          </p:nvPr>
        </p:nvSpPr>
        <p:spPr>
          <a:xfrm>
            <a:off x="0" y="6374611"/>
            <a:ext cx="9144000" cy="491529"/>
          </a:xfrm>
          <a:prstGeom prst="rect">
            <a:avLst/>
          </a:prstGeom>
        </p:spPr>
        <p:txBody>
          <a:bodyPr vert="horz" lIns="91440" tIns="45720" rIns="91440" bIns="45720" rtlCol="0" anchor="ctr"/>
          <a:lstStyle>
            <a:lvl1pPr algn="ctr">
              <a:defRPr sz="2000" baseline="0">
                <a:solidFill>
                  <a:schemeClr val="bg1"/>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4556" r:id="rId1"/>
    <p:sldLayoutId id="2147484557" r:id="rId2"/>
    <p:sldLayoutId id="2147484558" r:id="rId3"/>
    <p:sldLayoutId id="2147484591" r:id="rId4"/>
    <p:sldLayoutId id="2147484559" r:id="rId5"/>
    <p:sldLayoutId id="2147484560" r:id="rId6"/>
    <p:sldLayoutId id="2147484582" r:id="rId7"/>
    <p:sldLayoutId id="2147484583" r:id="rId8"/>
    <p:sldLayoutId id="2147484586" r:id="rId9"/>
    <p:sldLayoutId id="2147484575" r:id="rId10"/>
  </p:sldLayoutIdLst>
  <p:txStyles>
    <p:titleStyle>
      <a:lvl1pPr algn="r" defTabSz="457200" rtl="0" eaLnBrk="0" fontAlgn="base" hangingPunct="0">
        <a:spcBef>
          <a:spcPct val="0"/>
        </a:spcBef>
        <a:spcAft>
          <a:spcPct val="0"/>
        </a:spcAft>
        <a:defRPr sz="1600" kern="1200" cap="all" baseline="0">
          <a:solidFill>
            <a:schemeClr val="tx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65760" indent="-365760" algn="l" defTabSz="457200" rtl="0" eaLnBrk="0" fontAlgn="base" hangingPunct="0">
        <a:spcBef>
          <a:spcPct val="20000"/>
        </a:spcBef>
        <a:spcAft>
          <a:spcPct val="0"/>
        </a:spcAft>
        <a:buClr>
          <a:srgbClr val="B60225"/>
        </a:buClr>
        <a:buFont typeface="Arial"/>
        <a:buChar char="•"/>
        <a:defRPr sz="3200" kern="1200">
          <a:solidFill>
            <a:schemeClr val="tx1"/>
          </a:solidFill>
          <a:latin typeface="Helvetica"/>
          <a:ea typeface="ＭＳ Ｐゴシック" pitchFamily="-112" charset="-128"/>
          <a:cs typeface="Helvetica"/>
        </a:defRPr>
      </a:lvl1pPr>
      <a:lvl2pPr marL="731520" indent="-365760" algn="l" defTabSz="457200" rtl="0" eaLnBrk="0" fontAlgn="base" hangingPunct="0">
        <a:spcBef>
          <a:spcPts val="768"/>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2pPr>
      <a:lvl3pPr marL="731520" indent="-365760" algn="l" defTabSz="457200" rtl="0" eaLnBrk="0" fontAlgn="base" hangingPunct="0">
        <a:spcBef>
          <a:spcPts val="768"/>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3pPr>
      <a:lvl4pPr marL="731520" indent="-365760" algn="l" defTabSz="457200" rtl="0" eaLnBrk="0" fontAlgn="base" hangingPunct="0">
        <a:spcBef>
          <a:spcPts val="768"/>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4pPr>
      <a:lvl5pPr marL="731520" indent="-365760" algn="l" defTabSz="457200" rtl="0" eaLnBrk="0" fontAlgn="base" hangingPunct="0">
        <a:spcBef>
          <a:spcPts val="768"/>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1" name="Text Placeholder 2"/>
          <p:cNvSpPr>
            <a:spLocks noGrp="1"/>
          </p:cNvSpPr>
          <p:nvPr>
            <p:ph type="body" idx="1"/>
          </p:nvPr>
        </p:nvSpPr>
        <p:spPr bwMode="auto">
          <a:xfrm>
            <a:off x="458788" y="1302596"/>
            <a:ext cx="8229600" cy="46893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cxnSp>
        <p:nvCxnSpPr>
          <p:cNvPr id="6" name="Straight Connector 5"/>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pic>
        <p:nvPicPr>
          <p:cNvPr id="7174" name="Picture 7" descr="SBM horz_2clr_pms1.eps"/>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458788" y="290716"/>
            <a:ext cx="2728912" cy="491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0" y="6400800"/>
            <a:ext cx="9144000" cy="457200"/>
          </a:xfrm>
          <a:prstGeom prst="rect">
            <a:avLst/>
          </a:prstGeom>
          <a:solidFill>
            <a:srgbClr val="B6022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9" name="Rectangle 8"/>
          <p:cNvSpPr/>
          <p:nvPr/>
        </p:nvSpPr>
        <p:spPr>
          <a:xfrm>
            <a:off x="0" y="0"/>
            <a:ext cx="9144000" cy="228600"/>
          </a:xfrm>
          <a:prstGeom prst="rect">
            <a:avLst/>
          </a:prstGeom>
          <a:solidFill>
            <a:srgbClr val="B6022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2" name="Title Placeholder 1"/>
          <p:cNvSpPr>
            <a:spLocks noGrp="1"/>
          </p:cNvSpPr>
          <p:nvPr>
            <p:ph type="title"/>
          </p:nvPr>
        </p:nvSpPr>
        <p:spPr>
          <a:xfrm>
            <a:off x="3556000" y="296659"/>
            <a:ext cx="5120640" cy="723900"/>
          </a:xfrm>
          <a:prstGeom prst="rect">
            <a:avLst/>
          </a:prstGeom>
        </p:spPr>
        <p:txBody>
          <a:bodyPr vert="horz" lIns="91440" tIns="45720" rIns="91440" bIns="45720" rtlCol="0" anchor="ctr">
            <a:normAutofit/>
          </a:bodyPr>
          <a:lstStyle/>
          <a:p>
            <a:r>
              <a:rPr lang="en-US" dirty="0"/>
              <a:t>Click to edit Master title style</a:t>
            </a:r>
          </a:p>
        </p:txBody>
      </p:sp>
      <p:sp>
        <p:nvSpPr>
          <p:cNvPr id="3" name="Footer Placeholder 2"/>
          <p:cNvSpPr>
            <a:spLocks noGrp="1"/>
          </p:cNvSpPr>
          <p:nvPr>
            <p:ph type="ftr" sz="quarter" idx="3"/>
          </p:nvPr>
        </p:nvSpPr>
        <p:spPr>
          <a:xfrm>
            <a:off x="0" y="6374611"/>
            <a:ext cx="9144000" cy="491529"/>
          </a:xfrm>
          <a:prstGeom prst="rect">
            <a:avLst/>
          </a:prstGeom>
        </p:spPr>
        <p:txBody>
          <a:bodyPr vert="horz" lIns="91440" tIns="45720" rIns="91440" bIns="45720" rtlCol="0" anchor="ctr"/>
          <a:lstStyle>
            <a:lvl1pPr algn="ctr">
              <a:defRPr sz="2000" baseline="0">
                <a:solidFill>
                  <a:schemeClr val="bg1"/>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4561" r:id="rId1"/>
    <p:sldLayoutId id="2147484562" r:id="rId2"/>
    <p:sldLayoutId id="2147484563" r:id="rId3"/>
    <p:sldLayoutId id="2147484588" r:id="rId4"/>
    <p:sldLayoutId id="2147484564" r:id="rId5"/>
    <p:sldLayoutId id="2147484565" r:id="rId6"/>
    <p:sldLayoutId id="2147484580" r:id="rId7"/>
    <p:sldLayoutId id="2147484581" r:id="rId8"/>
    <p:sldLayoutId id="2147484579" r:id="rId9"/>
    <p:sldLayoutId id="2147484576" r:id="rId10"/>
  </p:sldLayoutIdLst>
  <p:txStyles>
    <p:titleStyle>
      <a:lvl1pPr algn="r" defTabSz="457200" rtl="0" eaLnBrk="0" fontAlgn="base" hangingPunct="0">
        <a:spcBef>
          <a:spcPct val="0"/>
        </a:spcBef>
        <a:spcAft>
          <a:spcPct val="0"/>
        </a:spcAft>
        <a:defRPr sz="1600" kern="1200" cap="all" baseline="0">
          <a:solidFill>
            <a:srgbClr val="000000"/>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65760" indent="-365760" algn="l" defTabSz="457200" rtl="0" eaLnBrk="0" fontAlgn="base" hangingPunct="0">
        <a:spcBef>
          <a:spcPct val="20000"/>
        </a:spcBef>
        <a:spcAft>
          <a:spcPct val="0"/>
        </a:spcAft>
        <a:buClr>
          <a:srgbClr val="B60225"/>
        </a:buClr>
        <a:buFont typeface="Arial"/>
        <a:buChar char="•"/>
        <a:defRPr sz="3200" kern="1200" baseline="0">
          <a:solidFill>
            <a:schemeClr val="tx1"/>
          </a:solidFill>
          <a:latin typeface="Helvetica"/>
          <a:ea typeface="ＭＳ Ｐゴシック" pitchFamily="-112" charset="-128"/>
          <a:cs typeface="Helvetica"/>
        </a:defRPr>
      </a:lvl1pPr>
      <a:lvl2pPr marL="731520" indent="-365760" algn="l" defTabSz="457200" rtl="0" eaLnBrk="0" fontAlgn="base" hangingPunct="0">
        <a:spcBef>
          <a:spcPct val="20000"/>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2pPr>
      <a:lvl3pPr marL="731520" indent="-365760" algn="l" defTabSz="457200" rtl="0" eaLnBrk="0" fontAlgn="base" hangingPunct="0">
        <a:spcBef>
          <a:spcPct val="20000"/>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3pPr>
      <a:lvl4pPr marL="731520" indent="-365760" algn="l" defTabSz="457200" rtl="0" eaLnBrk="0" fontAlgn="base" hangingPunct="0">
        <a:spcBef>
          <a:spcPct val="20000"/>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4pPr>
      <a:lvl5pPr marL="731520" indent="-365760" algn="l" defTabSz="457200" rtl="0" eaLnBrk="0" fontAlgn="base" hangingPunct="0">
        <a:spcBef>
          <a:spcPct val="20000"/>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219" name="Picture 5" descr="sb_childrens_horiz_3c_Cnotag.eps"/>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380999" y="403226"/>
            <a:ext cx="2743201" cy="53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0" y="6400800"/>
            <a:ext cx="9144000" cy="457200"/>
          </a:xfrm>
          <a:prstGeom prst="rect">
            <a:avLst/>
          </a:prstGeom>
          <a:solidFill>
            <a:srgbClr val="B6022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6" name="Rectangle 5"/>
          <p:cNvSpPr/>
          <p:nvPr/>
        </p:nvSpPr>
        <p:spPr>
          <a:xfrm>
            <a:off x="0" y="0"/>
            <a:ext cx="9144000" cy="228600"/>
          </a:xfrm>
          <a:prstGeom prst="rect">
            <a:avLst/>
          </a:prstGeom>
          <a:solidFill>
            <a:srgbClr val="B6022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cxnSp>
        <p:nvCxnSpPr>
          <p:cNvPr id="7" name="Straight Connector 6"/>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3" name="Title Placeholder 2"/>
          <p:cNvSpPr>
            <a:spLocks noGrp="1"/>
          </p:cNvSpPr>
          <p:nvPr>
            <p:ph type="title"/>
          </p:nvPr>
        </p:nvSpPr>
        <p:spPr>
          <a:xfrm>
            <a:off x="3476062" y="283983"/>
            <a:ext cx="5210737" cy="730642"/>
          </a:xfrm>
          <a:prstGeom prst="rect">
            <a:avLst/>
          </a:prstGeom>
        </p:spPr>
        <p:txBody>
          <a:bodyPr vert="horz" lIns="91440" tIns="45720" rIns="91440" bIns="45720" rtlCol="0" anchor="ctr">
            <a:normAutofit/>
          </a:bodyPr>
          <a:lstStyle/>
          <a:p>
            <a:r>
              <a:rPr lang="en-US" dirty="0"/>
              <a:t>Click to edit Master title style</a:t>
            </a:r>
          </a:p>
        </p:txBody>
      </p:sp>
      <p:sp>
        <p:nvSpPr>
          <p:cNvPr id="4" name="Text Placeholder 3"/>
          <p:cNvSpPr>
            <a:spLocks noGrp="1"/>
          </p:cNvSpPr>
          <p:nvPr>
            <p:ph type="body" idx="1"/>
          </p:nvPr>
        </p:nvSpPr>
        <p:spPr>
          <a:xfrm>
            <a:off x="457200" y="1325650"/>
            <a:ext cx="8229600" cy="470103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2" name="Footer Placeholder 1"/>
          <p:cNvSpPr>
            <a:spLocks noGrp="1"/>
          </p:cNvSpPr>
          <p:nvPr>
            <p:ph type="ftr" sz="quarter" idx="3"/>
          </p:nvPr>
        </p:nvSpPr>
        <p:spPr>
          <a:xfrm>
            <a:off x="3124200" y="6380788"/>
            <a:ext cx="2895600" cy="477211"/>
          </a:xfrm>
          <a:prstGeom prst="rect">
            <a:avLst/>
          </a:prstGeom>
        </p:spPr>
        <p:txBody>
          <a:bodyPr vert="horz" lIns="91440" tIns="45720" rIns="91440" bIns="45720" rtlCol="0" anchor="ctr"/>
          <a:lstStyle>
            <a:lvl1pPr algn="ctr">
              <a:defRPr sz="2000">
                <a:solidFill>
                  <a:schemeClr val="bg1"/>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4567" r:id="rId1"/>
    <p:sldLayoutId id="2147484568" r:id="rId2"/>
    <p:sldLayoutId id="2147484569" r:id="rId3"/>
    <p:sldLayoutId id="2147484584" r:id="rId4"/>
    <p:sldLayoutId id="2147484570" r:id="rId5"/>
    <p:sldLayoutId id="2147484587" r:id="rId6"/>
    <p:sldLayoutId id="2147484577" r:id="rId7"/>
    <p:sldLayoutId id="2147484578" r:id="rId8"/>
    <p:sldLayoutId id="2147484590" r:id="rId9"/>
    <p:sldLayoutId id="2147484585" r:id="rId10"/>
  </p:sldLayoutIdLst>
  <p:txStyles>
    <p:titleStyle>
      <a:lvl1pPr algn="r" defTabSz="457200" rtl="0" eaLnBrk="0" fontAlgn="base" hangingPunct="0">
        <a:spcBef>
          <a:spcPct val="0"/>
        </a:spcBef>
        <a:spcAft>
          <a:spcPct val="0"/>
        </a:spcAft>
        <a:defRPr sz="1600" kern="1200" cap="all" baseline="0">
          <a:solidFill>
            <a:srgbClr val="000000"/>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65760" indent="-365760" algn="l" defTabSz="457200" rtl="0" eaLnBrk="0" fontAlgn="base" hangingPunct="0">
        <a:spcBef>
          <a:spcPct val="20000"/>
        </a:spcBef>
        <a:spcAft>
          <a:spcPct val="0"/>
        </a:spcAft>
        <a:buClr>
          <a:srgbClr val="B60225"/>
        </a:buClr>
        <a:buFont typeface="Arial"/>
        <a:buChar char="•"/>
        <a:defRPr sz="3200" kern="1200">
          <a:solidFill>
            <a:schemeClr val="tx1"/>
          </a:solidFill>
          <a:latin typeface="Helvetica"/>
          <a:ea typeface="ＭＳ Ｐゴシック" pitchFamily="-112" charset="-128"/>
          <a:cs typeface="Helvetica"/>
        </a:defRPr>
      </a:lvl1pPr>
      <a:lvl2pPr marL="731520" indent="-365760" algn="l" defTabSz="576263" rtl="0" eaLnBrk="0" fontAlgn="base" hangingPunct="0">
        <a:spcBef>
          <a:spcPct val="20000"/>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2pPr>
      <a:lvl3pPr marL="731520" indent="-365760" algn="l" defTabSz="457200" rtl="0" eaLnBrk="0" fontAlgn="base" hangingPunct="0">
        <a:spcBef>
          <a:spcPct val="20000"/>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3pPr>
      <a:lvl4pPr marL="731520" indent="-365760" algn="l" defTabSz="457200" rtl="0" eaLnBrk="0" fontAlgn="base" hangingPunct="0">
        <a:spcBef>
          <a:spcPct val="20000"/>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4pPr>
      <a:lvl5pPr marL="731520" indent="-365760" algn="l" defTabSz="457200" rtl="0" eaLnBrk="0" fontAlgn="base" hangingPunct="0">
        <a:spcBef>
          <a:spcPct val="20000"/>
        </a:spcBef>
        <a:spcAft>
          <a:spcPct val="0"/>
        </a:spcAft>
        <a:buClr>
          <a:srgbClr val="B60225"/>
        </a:buClr>
        <a:buFont typeface="Courier New"/>
        <a:buChar char="o"/>
        <a:defRPr sz="2400" kern="1200" baseline="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nam11.safelinks.protection.outlook.com/?url=http://stonybrook.cvent.com/d/67qszm&amp;data=04|01|Jean.Mueller@stonybrookmedicine.edu|789a50f590b6429801af08d87aa7ab47|eafa1b31b194425db36656c215b7760c|0|0|637394207884919112|Unknown|TWFpbGZsb3d8eyJWIjoiMC4wLjAwMDAiLCJQIjoiV2luMzIiLCJBTiI6Ik1haWwiLCJXVCI6Mn0%3D|1000&amp;sdata=X4xTGj4CAyaa8uaBrB9fbsrGP6ZDme5VitfK4uhEG/o%3D&amp;reserved=0"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hyperlink" Target="https://nam11.safelinks.protection.outlook.com/?url=http://stonybrook.cvent.com/d/67qszm&amp;data=04|01|Jean.Mueller@stonybrookmedicine.edu|789a50f590b6429801af08d87aa7ab47|eafa1b31b194425db36656c215b7760c|0|0|637394207884919112|Unknown|TWFpbGZsb3d8eyJWIjoiMC4wLjAwMDAiLCJQIjoiV2luMzIiLCJBTiI6Ik1haWwiLCJXVCI6Mn0%3D|1000&amp;sdata=X4xTGj4CAyaa8uaBrB9fbsrGP6ZDme5VitfK4uhEG/o%3D&amp;reserved=0" TargetMode="External"/><Relationship Id="rId2" Type="http://schemas.openxmlformats.org/officeDocument/2006/relationships/hyperlink" Target="https://www.stonybrook.edu/commcms/bioethics/events/conferences.php"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hyperlink" Target="https://www.stonybrook.edu/commcms/bioethics/events/conferences.php"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nam11.safelinks.protection.outlook.com/?url=https://cvent.me/rqvzPP&amp;data=04|01|Jean.Mueller@stonybrookmedicine.edu|c9e80a429a654390e9c808d8c6e96d29|eafa1b31b194425db36656c215b7760c|0|0|637478053172050988|Unknown|TWFpbGZsb3d8eyJWIjoiMC4wLjAwMDAiLCJQIjoiV2luMzIiLCJBTiI6Ik1haWwiLCJXVCI6Mn0%3D|1000&amp;sdata=q9KvC/8EXKrtw9inKnK46rOrGF7VI%2BVjojoGMMOt25M%3D&amp;reserved=0" TargetMode="External"/><Relationship Id="rId2" Type="http://schemas.openxmlformats.org/officeDocument/2006/relationships/hyperlink" Target="https://cvent.me/rqvzPP" TargetMode="External"/><Relationship Id="rId1" Type="http://schemas.openxmlformats.org/officeDocument/2006/relationships/slideLayout" Target="../slideLayouts/slideLayout7.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5"/>
          </p:nvPr>
        </p:nvSpPr>
        <p:spPr/>
        <p:txBody>
          <a:bodyPr/>
          <a:lstStyle/>
          <a:p>
            <a:r>
              <a:rPr lang="en-US" sz="3600" b="1" dirty="0">
                <a:solidFill>
                  <a:srgbClr val="C00000"/>
                </a:solidFill>
                <a:latin typeface="Arial Rounded MT Bold" panose="020F0704030504030204" pitchFamily="34" charset="0"/>
                <a:ea typeface="Times New Roman" panose="02020603050405020304" pitchFamily="18" charset="0"/>
                <a:cs typeface="Arial" panose="020B0604020202020204" pitchFamily="34" charset="0"/>
              </a:rPr>
              <a:t>5th Annual Medical Ethics Symposium                                                                                            COVID-19 Pandemic: Ethical Decision Making and Allocation of Scarce Resources</a:t>
            </a:r>
          </a:p>
          <a:p>
            <a:endParaRPr lang="en-US" sz="1200" b="1" dirty="0">
              <a:solidFill>
                <a:srgbClr val="C00000"/>
              </a:solidFill>
              <a:latin typeface="Arial Rounded MT Bold" panose="020F0704030504030204" pitchFamily="34" charset="0"/>
              <a:ea typeface="Calibri" panose="020F0502020204030204" pitchFamily="34" charset="0"/>
              <a:cs typeface="Arial" panose="020B0604020202020204" pitchFamily="34" charset="0"/>
            </a:endParaRPr>
          </a:p>
          <a:p>
            <a:r>
              <a:rPr lang="en-US" sz="1600"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Each Webinar is Approved for CME, NCPD and CEU credits (see registration pages)</a:t>
            </a:r>
            <a:endParaRPr lang="en-US" sz="16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6" name="Footer Placeholder 3"/>
          <p:cNvSpPr txBox="1">
            <a:spLocks noGrp="1"/>
          </p:cNvSpPr>
          <p:nvPr>
            <p:ph type="body" sz="quarter" idx="14"/>
          </p:nvPr>
        </p:nvSpPr>
        <p:spPr>
          <a:prstGeom prst="rect">
            <a:avLst/>
          </a:prstGeom>
          <a:noFill/>
        </p:spPr>
        <p:txBody>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a:lstStyle>
          <a:p>
            <a:endParaRPr lang="en-US" sz="900" dirty="0">
              <a:solidFill>
                <a:schemeClr val="bg1"/>
              </a:solidFill>
              <a:latin typeface="Arial Narrow" pitchFamily="34" charset="0"/>
            </a:endParaRPr>
          </a:p>
          <a:p>
            <a:endParaRPr lang="en-US" sz="900" dirty="0">
              <a:solidFill>
                <a:schemeClr val="bg1"/>
              </a:solidFill>
              <a:latin typeface="Arial Narrow" pitchFamily="34" charset="0"/>
            </a:endParaRPr>
          </a:p>
        </p:txBody>
      </p:sp>
      <p:sp>
        <p:nvSpPr>
          <p:cNvPr id="7" name="Footer Placeholder 3"/>
          <p:cNvSpPr txBox="1">
            <a:spLocks/>
          </p:cNvSpPr>
          <p:nvPr/>
        </p:nvSpPr>
        <p:spPr>
          <a:xfrm>
            <a:off x="50800" y="5829300"/>
            <a:ext cx="9093200" cy="1012925"/>
          </a:xfrm>
          <a:prstGeom prst="rect">
            <a:avLst/>
          </a:prstGeom>
          <a:solidFill>
            <a:srgbClr val="C00000"/>
          </a:solidFill>
        </p:spPr>
        <p:txBody>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a:lstStyle>
          <a:p>
            <a:pPr lvl="0"/>
            <a:r>
              <a:rPr lang="en-US" sz="2400" dirty="0">
                <a:solidFill>
                  <a:schemeClr val="bg1"/>
                </a:solidFill>
                <a:latin typeface="Arial Rounded MT Bold" panose="020F0704030504030204" pitchFamily="34" charset="0"/>
                <a:ea typeface="ＭＳ Ｐゴシック" charset="0"/>
              </a:rPr>
              <a:t>2021: Our Virtual Symposium will be offered in a monthly </a:t>
            </a:r>
          </a:p>
          <a:p>
            <a:pPr lvl="0"/>
            <a:r>
              <a:rPr lang="en-US" sz="2400" dirty="0">
                <a:solidFill>
                  <a:schemeClr val="bg1"/>
                </a:solidFill>
                <a:latin typeface="Arial Rounded MT Bold" panose="020F0704030504030204" pitchFamily="34" charset="0"/>
                <a:ea typeface="ＭＳ Ｐゴシック" charset="0"/>
              </a:rPr>
              <a:t>            5 part series. Each webinar will be 90 minutes</a:t>
            </a:r>
            <a:r>
              <a:rPr lang="en-US" sz="2400" b="1" dirty="0">
                <a:solidFill>
                  <a:schemeClr val="bg1"/>
                </a:solidFill>
                <a:latin typeface="Arial Rounded MT Bold" panose="020F0704030504030204" pitchFamily="34" charset="0"/>
                <a:ea typeface="ＭＳ Ｐゴシック" charset="0"/>
              </a:rPr>
              <a:t>.</a:t>
            </a:r>
            <a:endParaRPr lang="en-US" sz="2400" dirty="0">
              <a:solidFill>
                <a:schemeClr val="bg1"/>
              </a:solidFill>
              <a:latin typeface="Arial Rounded MT Bold" panose="020F0704030504030204" pitchFamily="34" charset="0"/>
              <a:ea typeface="ＭＳ Ｐゴシック" charset="0"/>
            </a:endParaRPr>
          </a:p>
        </p:txBody>
      </p:sp>
      <p:sp>
        <p:nvSpPr>
          <p:cNvPr id="3" name="TextBox 2"/>
          <p:cNvSpPr txBox="1"/>
          <p:nvPr/>
        </p:nvSpPr>
        <p:spPr>
          <a:xfrm>
            <a:off x="3467100" y="635000"/>
            <a:ext cx="5588000" cy="307777"/>
          </a:xfrm>
          <a:prstGeom prst="rect">
            <a:avLst/>
          </a:prstGeom>
          <a:noFill/>
        </p:spPr>
        <p:txBody>
          <a:bodyPr wrap="square" rtlCol="0">
            <a:spAutoFit/>
          </a:bodyPr>
          <a:lstStyle/>
          <a:p>
            <a:r>
              <a:rPr lang="en-US" sz="1400" b="1" dirty="0">
                <a:solidFill>
                  <a:srgbClr val="C00000"/>
                </a:solidFill>
              </a:rPr>
              <a:t>Stony Brook University Hospital Institutional Ethics Committee </a:t>
            </a:r>
          </a:p>
        </p:txBody>
      </p:sp>
    </p:spTree>
    <p:extLst>
      <p:ext uri="{BB962C8B-B14F-4D97-AF65-F5344CB8AC3E}">
        <p14:creationId xmlns:p14="http://schemas.microsoft.com/office/powerpoint/2010/main" val="37321383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 Information:</a:t>
            </a:r>
            <a:br>
              <a:rPr lang="en-US" dirty="0"/>
            </a:br>
            <a:r>
              <a:rPr lang="en-US" dirty="0"/>
              <a:t> Social Workers</a:t>
            </a:r>
          </a:p>
        </p:txBody>
      </p:sp>
      <p:sp>
        <p:nvSpPr>
          <p:cNvPr id="3" name="Text Placeholder 2"/>
          <p:cNvSpPr>
            <a:spLocks noGrp="1"/>
          </p:cNvSpPr>
          <p:nvPr>
            <p:ph type="body" sz="quarter" idx="14"/>
          </p:nvPr>
        </p:nvSpPr>
        <p:spPr/>
        <p:txBody>
          <a:bodyPr/>
          <a:lstStyle/>
          <a:p>
            <a:r>
              <a:rPr lang="en-US" dirty="0"/>
              <a:t>Social Workers</a:t>
            </a:r>
          </a:p>
        </p:txBody>
      </p:sp>
      <p:sp>
        <p:nvSpPr>
          <p:cNvPr id="4" name="Text Placeholder 3"/>
          <p:cNvSpPr>
            <a:spLocks noGrp="1"/>
          </p:cNvSpPr>
          <p:nvPr>
            <p:ph type="body" sz="quarter" idx="11"/>
          </p:nvPr>
        </p:nvSpPr>
        <p:spPr>
          <a:xfrm>
            <a:off x="228601" y="1024871"/>
            <a:ext cx="8601074" cy="5575954"/>
          </a:xfrm>
        </p:spPr>
        <p:txBody>
          <a:bodyPr/>
          <a:lstStyle/>
          <a:p>
            <a:endParaRPr lang="en-US" dirty="0"/>
          </a:p>
          <a:p>
            <a:endParaRPr lang="en-US" sz="1800" dirty="0">
              <a:latin typeface="Arial" panose="020B0604020202020204" pitchFamily="34" charset="0"/>
              <a:cs typeface="Arial" panose="020B0604020202020204" pitchFamily="34" charset="0"/>
            </a:endParaRPr>
          </a:p>
          <a:p>
            <a:r>
              <a:rPr lang="en-US" sz="1400" i="1" dirty="0">
                <a:latin typeface="Arial" panose="020B0604020202020204" pitchFamily="34" charset="0"/>
                <a:cs typeface="Arial" panose="020B0604020202020204" pitchFamily="34" charset="0"/>
              </a:rPr>
              <a:t>SUNY Stony Brook, School of Social Welfare is recognized by the New York State Education Department's State Board for Social Work as an approved provider of continuing education for social workers (#SW-0050)</a:t>
            </a:r>
          </a:p>
          <a:p>
            <a:endParaRPr lang="en-US" sz="1400" i="1" dirty="0">
              <a:latin typeface="Arial" panose="020B0604020202020204" pitchFamily="34" charset="0"/>
              <a:cs typeface="Arial" panose="020B0604020202020204" pitchFamily="34" charset="0"/>
            </a:endParaRPr>
          </a:p>
          <a:p>
            <a:r>
              <a:rPr lang="en-US" sz="1400" i="1" dirty="0">
                <a:latin typeface="Arial" panose="020B0604020202020204" pitchFamily="34" charset="0"/>
                <a:cs typeface="Arial" panose="020B0604020202020204" pitchFamily="34" charset="0"/>
              </a:rPr>
              <a:t>The SUNY Stony Brook, School of Social Welfare, State University of New York at Stony Brook designates this live activity for a maximum of 1.5 Credits per 90 minute webinar.  Participants should only claim credit commensurate with the extent of their participation in the activity.</a:t>
            </a:r>
          </a:p>
          <a:p>
            <a:endParaRPr lang="en-US" sz="1400" dirty="0">
              <a:solidFill>
                <a:schemeClr val="bg2">
                  <a:lumMod val="25000"/>
                </a:schemeClr>
              </a:solidFill>
              <a:latin typeface="Arial" panose="020B0604020202020204" pitchFamily="34" charset="0"/>
              <a:cs typeface="Arial" panose="020B0604020202020204" pitchFamily="34" charset="0"/>
            </a:endParaRPr>
          </a:p>
          <a:p>
            <a:r>
              <a:rPr lang="en-US" sz="1400" dirty="0">
                <a:solidFill>
                  <a:schemeClr val="tx1">
                    <a:lumMod val="85000"/>
                    <a:lumOff val="15000"/>
                  </a:schemeClr>
                </a:solidFill>
                <a:latin typeface="Arial" panose="020B0604020202020204" pitchFamily="34" charset="0"/>
                <a:cs typeface="Arial" panose="020B0604020202020204" pitchFamily="34" charset="0"/>
              </a:rPr>
              <a:t>$20 Fee for CEU’s for each Webinar: </a:t>
            </a:r>
          </a:p>
          <a:p>
            <a:r>
              <a:rPr lang="en-US" sz="1400" dirty="0">
                <a:solidFill>
                  <a:schemeClr val="tx1">
                    <a:lumMod val="85000"/>
                    <a:lumOff val="15000"/>
                  </a:schemeClr>
                </a:solidFill>
                <a:latin typeface="Arial" panose="020B0604020202020204" pitchFamily="34" charset="0"/>
                <a:cs typeface="Arial" panose="020B0604020202020204" pitchFamily="34" charset="0"/>
              </a:rPr>
              <a:t>please register with the School of Social Welfare  </a:t>
            </a:r>
            <a:r>
              <a:rPr lang="en-US" sz="1400" u="sng" dirty="0">
                <a:solidFill>
                  <a:schemeClr val="tx1">
                    <a:lumMod val="85000"/>
                    <a:lumOff val="15000"/>
                  </a:schemeClr>
                </a:solidFill>
                <a:latin typeface="Arial" panose="020B0604020202020204" pitchFamily="34" charset="0"/>
                <a:cs typeface="Arial" panose="020B0604020202020204" pitchFamily="34" charset="0"/>
                <a:hlinkClick r:id="rId2"/>
              </a:rPr>
              <a:t>stonybrook.cvent.com/d/67qszm</a:t>
            </a:r>
            <a:r>
              <a:rPr lang="en-US" sz="1400" u="sng" dirty="0">
                <a:solidFill>
                  <a:schemeClr val="tx1">
                    <a:lumMod val="85000"/>
                    <a:lumOff val="15000"/>
                  </a:schemeClr>
                </a:solidFill>
                <a:latin typeface="Arial" panose="020B0604020202020204" pitchFamily="34" charset="0"/>
                <a:cs typeface="Arial" panose="020B0604020202020204" pitchFamily="34" charset="0"/>
              </a:rPr>
              <a:t>.  </a:t>
            </a:r>
          </a:p>
          <a:p>
            <a:r>
              <a:rPr lang="en-US" sz="14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Registrants will need to provide name, address, email, phone #, degree, profession &amp; employment affiliation.</a:t>
            </a:r>
          </a:p>
          <a:p>
            <a:endParaRPr lang="en-US" sz="14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US" sz="1400" dirty="0">
                <a:solidFill>
                  <a:schemeClr val="tx1">
                    <a:lumMod val="85000"/>
                    <a:lumOff val="15000"/>
                  </a:schemeClr>
                </a:solidFill>
                <a:latin typeface="Arial" panose="020B0604020202020204" pitchFamily="34" charset="0"/>
                <a:cs typeface="Arial" panose="020B0604020202020204" pitchFamily="34" charset="0"/>
              </a:rPr>
              <a:t>If you are </a:t>
            </a:r>
            <a:r>
              <a:rPr lang="en-US" sz="1400" b="1" dirty="0">
                <a:solidFill>
                  <a:schemeClr val="tx1">
                    <a:lumMod val="85000"/>
                    <a:lumOff val="15000"/>
                  </a:schemeClr>
                </a:solidFill>
                <a:latin typeface="Arial" panose="020B0604020202020204" pitchFamily="34" charset="0"/>
                <a:cs typeface="Arial" panose="020B0604020202020204" pitchFamily="34" charset="0"/>
              </a:rPr>
              <a:t>not </a:t>
            </a:r>
            <a:r>
              <a:rPr lang="en-US" sz="1400" dirty="0">
                <a:solidFill>
                  <a:schemeClr val="tx1">
                    <a:lumMod val="85000"/>
                    <a:lumOff val="15000"/>
                  </a:schemeClr>
                </a:solidFill>
                <a:latin typeface="Arial" panose="020B0604020202020204" pitchFamily="34" charset="0"/>
                <a:cs typeface="Arial" panose="020B0604020202020204" pitchFamily="34" charset="0"/>
              </a:rPr>
              <a:t>requesting CME credits, CEU’s or NCPD credits, there is NO fee to attend, but you must still register @  </a:t>
            </a:r>
            <a:r>
              <a:rPr lang="en-US" sz="1400" u="sng" dirty="0">
                <a:solidFill>
                  <a:srgbClr val="0000FF"/>
                </a:solidFill>
                <a:latin typeface="Arial" panose="020B0604020202020204" pitchFamily="34" charset="0"/>
                <a:cs typeface="Arial" panose="020B0604020202020204" pitchFamily="34" charset="0"/>
              </a:rPr>
              <a:t>https://www.stonybrook.edu/commcms/bioethics/events/conferences.php</a:t>
            </a:r>
          </a:p>
          <a:p>
            <a:pPr marL="285750" indent="-285750">
              <a:buFont typeface="Arial" panose="020B0604020202020204" pitchFamily="34" charset="0"/>
              <a:buChar char="•"/>
            </a:pPr>
            <a:r>
              <a:rPr lang="en-US" sz="14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Registrants will need to provide name, address, email, phone #, degree and profession  and  employment affiliation. </a:t>
            </a:r>
          </a:p>
          <a:p>
            <a:pPr marL="285750" indent="-285750">
              <a:buFont typeface="Arial" panose="020B0604020202020204" pitchFamily="34" charset="0"/>
              <a:buChar char="•"/>
            </a:pPr>
            <a:r>
              <a:rPr lang="en-US" sz="14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Registrants will be sent a ZOOM link prior to the virtual seminars. The link for the recorded seminar will be made available  to registrants who are unable to </a:t>
            </a:r>
            <a:r>
              <a:rPr lang="en-US" sz="1400" dirty="0" smtClean="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attend </a:t>
            </a:r>
            <a:r>
              <a:rPr lang="en-US" sz="14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the live presentations.</a:t>
            </a:r>
          </a:p>
          <a:p>
            <a:endParaRPr lang="en-US" sz="1400" dirty="0">
              <a:latin typeface="Arial" panose="020B0604020202020204" pitchFamily="34" charset="0"/>
              <a:cs typeface="Arial" panose="020B0604020202020204" pitchFamily="34" charset="0"/>
            </a:endParaRPr>
          </a:p>
          <a:p>
            <a:endParaRPr lang="en-US" dirty="0"/>
          </a:p>
        </p:txBody>
      </p:sp>
      <p:pic>
        <p:nvPicPr>
          <p:cNvPr id="5" name="Picture 4"/>
          <p:cNvPicPr>
            <a:picLocks noChangeAspect="1"/>
          </p:cNvPicPr>
          <p:nvPr/>
        </p:nvPicPr>
        <p:blipFill>
          <a:blip r:embed="rId3"/>
          <a:stretch>
            <a:fillRect/>
          </a:stretch>
        </p:blipFill>
        <p:spPr>
          <a:xfrm>
            <a:off x="570379" y="1152395"/>
            <a:ext cx="1677521" cy="602762"/>
          </a:xfrm>
          <a:prstGeom prst="rect">
            <a:avLst/>
          </a:prstGeom>
        </p:spPr>
      </p:pic>
    </p:spTree>
    <p:extLst>
      <p:ext uri="{BB962C8B-B14F-4D97-AF65-F5344CB8AC3E}">
        <p14:creationId xmlns:p14="http://schemas.microsoft.com/office/powerpoint/2010/main" val="18372739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txBox="1">
            <a:spLocks noGrp="1"/>
          </p:cNvSpPr>
          <p:nvPr>
            <p:ph type="body" sz="quarter" idx="14"/>
          </p:nvPr>
        </p:nvSpPr>
        <p:spPr>
          <a:prstGeom prst="rect">
            <a:avLst/>
          </a:prstGeom>
          <a:noFill/>
        </p:spPr>
        <p:txBody>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a:lstStyle>
          <a:p>
            <a:endParaRPr lang="en-US" sz="900" dirty="0">
              <a:solidFill>
                <a:schemeClr val="bg1"/>
              </a:solidFill>
              <a:latin typeface="Arial Narrow" pitchFamily="34" charset="0"/>
            </a:endParaRPr>
          </a:p>
          <a:p>
            <a:endParaRPr lang="en-US" sz="900" dirty="0">
              <a:solidFill>
                <a:schemeClr val="bg1"/>
              </a:solidFill>
              <a:latin typeface="Arial Narrow" pitchFamily="34" charset="0"/>
            </a:endParaRPr>
          </a:p>
        </p:txBody>
      </p:sp>
      <p:sp>
        <p:nvSpPr>
          <p:cNvPr id="7" name="Footer Placeholder 3"/>
          <p:cNvSpPr txBox="1">
            <a:spLocks/>
          </p:cNvSpPr>
          <p:nvPr/>
        </p:nvSpPr>
        <p:spPr>
          <a:xfrm>
            <a:off x="37321" y="6372325"/>
            <a:ext cx="8630689" cy="476092"/>
          </a:xfrm>
          <a:prstGeom prst="rect">
            <a:avLst/>
          </a:prstGeom>
          <a:noFill/>
        </p:spPr>
        <p:txBody>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a:lstStyle>
          <a:p>
            <a:r>
              <a:rPr lang="en-US" sz="2400" b="1" dirty="0">
                <a:solidFill>
                  <a:schemeClr val="bg1"/>
                </a:solidFill>
                <a:latin typeface="Arial Rounded MT Bold" panose="020F0704030504030204" pitchFamily="34" charset="0"/>
              </a:rPr>
              <a:t>Session 1 Webinar   February 11, 2021 1230-2 pm</a:t>
            </a:r>
          </a:p>
        </p:txBody>
      </p:sp>
      <p:sp>
        <p:nvSpPr>
          <p:cNvPr id="2" name="TextBox 1"/>
          <p:cNvSpPr txBox="1"/>
          <p:nvPr/>
        </p:nvSpPr>
        <p:spPr>
          <a:xfrm>
            <a:off x="300626" y="1465545"/>
            <a:ext cx="8505172" cy="5053948"/>
          </a:xfrm>
          <a:prstGeom prst="rect">
            <a:avLst/>
          </a:prstGeom>
          <a:noFill/>
        </p:spPr>
        <p:txBody>
          <a:bodyPr wrap="square" rtlCol="0">
            <a:spAutoFit/>
          </a:bodyPr>
          <a:lstStyle/>
          <a:p>
            <a:pPr lvl="0"/>
            <a:r>
              <a:rPr lang="en-US" b="1" dirty="0">
                <a:solidFill>
                  <a:schemeClr val="tx1">
                    <a:lumMod val="65000"/>
                    <a:lumOff val="35000"/>
                  </a:schemeClr>
                </a:solidFill>
                <a:latin typeface="Arial" panose="020B0604020202020204" pitchFamily="34" charset="0"/>
                <a:cs typeface="Arial" panose="020B0604020202020204" pitchFamily="34" charset="0"/>
              </a:rPr>
              <a:t>Session 1: </a:t>
            </a:r>
          </a:p>
          <a:p>
            <a:pPr lvl="0"/>
            <a:r>
              <a:rPr lang="en-US" sz="2400" b="1" i="1" dirty="0">
                <a:solidFill>
                  <a:srgbClr val="C00000"/>
                </a:solidFill>
                <a:latin typeface="Arial Rounded MT Bold" panose="020F0704030504030204" pitchFamily="34" charset="0"/>
                <a:cs typeface="Arial" panose="020B0604020202020204" pitchFamily="34" charset="0"/>
              </a:rPr>
              <a:t>Nuts &amp; Bolts:  Ethical Response to Covid-19 Pandemic</a:t>
            </a:r>
          </a:p>
          <a:p>
            <a:r>
              <a:rPr lang="en-US" sz="1600" dirty="0">
                <a:solidFill>
                  <a:schemeClr val="tx1">
                    <a:lumMod val="65000"/>
                    <a:lumOff val="35000"/>
                  </a:schemeClr>
                </a:solidFill>
                <a:latin typeface="Arial Rounded MT Bold" panose="020F0704030504030204" pitchFamily="34" charset="0"/>
                <a:cs typeface="Arial" panose="020B0604020202020204" pitchFamily="34" charset="0"/>
              </a:rPr>
              <a:t>Speakers: Mark Sands, MD, MBS, FACR/Chief Medical Officer, </a:t>
            </a:r>
          </a:p>
          <a:p>
            <a:r>
              <a:rPr lang="en-US" sz="1600" dirty="0">
                <a:solidFill>
                  <a:schemeClr val="tx1">
                    <a:lumMod val="65000"/>
                    <a:lumOff val="35000"/>
                  </a:schemeClr>
                </a:solidFill>
                <a:latin typeface="Arial Rounded MT Bold" panose="020F0704030504030204" pitchFamily="34" charset="0"/>
                <a:cs typeface="Arial" panose="020B0604020202020204" pitchFamily="34" charset="0"/>
              </a:rPr>
              <a:t>Carolyn Santora, MS, RN NEA-BC, CSHA, CPHQ /Chief Nursing Officer/Chief of Regulatory Affairs, Bettina Fries, MD/Chief of Infectious Diseases       </a:t>
            </a:r>
          </a:p>
          <a:p>
            <a:endParaRPr lang="en-US" sz="1200" b="1" i="1" dirty="0">
              <a:solidFill>
                <a:srgbClr val="C00000"/>
              </a:solidFill>
              <a:latin typeface="Arial" panose="020B0604020202020204" pitchFamily="34" charset="0"/>
              <a:cs typeface="Arial" panose="020B0604020202020204" pitchFamily="34" charset="0"/>
            </a:endParaRPr>
          </a:p>
          <a:p>
            <a:pPr marL="342900" indent="-342900">
              <a:lnSpc>
                <a:spcPct val="107000"/>
              </a:lnSpc>
              <a:spcBef>
                <a:spcPts val="0"/>
              </a:spcBef>
              <a:spcAft>
                <a:spcPts val="0"/>
              </a:spcAft>
              <a:buFont typeface="Wingdings" panose="05000000000000000000" pitchFamily="2" charset="2"/>
              <a:buChar char=""/>
            </a:pPr>
            <a:r>
              <a:rPr lang="en-US" sz="2000" dirty="0">
                <a:latin typeface="Arial Rounded MT Bold" panose="020F0704030504030204" pitchFamily="34" charset="0"/>
                <a:ea typeface="Calibri" panose="020F0502020204030204" pitchFamily="34" charset="0"/>
                <a:cs typeface="Times New Roman" panose="02020603050405020304" pitchFamily="18" charset="0"/>
              </a:rPr>
              <a:t>Process: What happened? </a:t>
            </a:r>
          </a:p>
          <a:p>
            <a:pPr marL="342900" indent="-342900">
              <a:lnSpc>
                <a:spcPct val="107000"/>
              </a:lnSpc>
              <a:spcBef>
                <a:spcPts val="0"/>
              </a:spcBef>
              <a:spcAft>
                <a:spcPts val="0"/>
              </a:spcAft>
              <a:buFont typeface="Wingdings" panose="05000000000000000000" pitchFamily="2" charset="2"/>
              <a:buChar char=""/>
            </a:pPr>
            <a:r>
              <a:rPr lang="en-US" sz="2000" dirty="0">
                <a:latin typeface="Arial Rounded MT Bold" panose="020F0704030504030204" pitchFamily="34" charset="0"/>
                <a:ea typeface="Calibri" panose="020F0502020204030204" pitchFamily="34" charset="0"/>
                <a:cs typeface="Times New Roman" panose="02020603050405020304" pitchFamily="18" charset="0"/>
              </a:rPr>
              <a:t>Resources</a:t>
            </a:r>
          </a:p>
          <a:p>
            <a:pPr marL="342900" indent="-342900">
              <a:lnSpc>
                <a:spcPct val="107000"/>
              </a:lnSpc>
              <a:spcBef>
                <a:spcPts val="0"/>
              </a:spcBef>
              <a:spcAft>
                <a:spcPts val="0"/>
              </a:spcAft>
              <a:buFont typeface="Wingdings" panose="05000000000000000000" pitchFamily="2" charset="2"/>
              <a:buChar char=""/>
            </a:pPr>
            <a:r>
              <a:rPr lang="en-US" sz="2000" dirty="0">
                <a:latin typeface="Arial Rounded MT Bold" panose="020F0704030504030204" pitchFamily="34" charset="0"/>
                <a:ea typeface="Calibri" panose="020F0502020204030204" pitchFamily="34" charset="0"/>
                <a:cs typeface="Times New Roman" panose="02020603050405020304" pitchFamily="18" charset="0"/>
              </a:rPr>
              <a:t>Masks: Autonomy vs Justice &amp; Non Maleficence</a:t>
            </a:r>
          </a:p>
          <a:p>
            <a:pPr marL="342900" indent="-342900">
              <a:lnSpc>
                <a:spcPct val="107000"/>
              </a:lnSpc>
              <a:spcBef>
                <a:spcPts val="0"/>
              </a:spcBef>
              <a:spcAft>
                <a:spcPts val="0"/>
              </a:spcAft>
              <a:buFont typeface="Wingdings" panose="05000000000000000000" pitchFamily="2" charset="2"/>
              <a:buChar char=""/>
            </a:pPr>
            <a:r>
              <a:rPr lang="en-US" sz="2000" dirty="0">
                <a:latin typeface="Arial Rounded MT Bold" panose="020F0704030504030204" pitchFamily="34" charset="0"/>
                <a:ea typeface="Calibri" panose="020F0502020204030204" pitchFamily="34" charset="0"/>
                <a:cs typeface="Times New Roman" panose="02020603050405020304" pitchFamily="18" charset="0"/>
              </a:rPr>
              <a:t>Research Ethics in the Setting of a Pandemic                             </a:t>
            </a:r>
          </a:p>
          <a:p>
            <a:pPr marL="342900" indent="-342900">
              <a:lnSpc>
                <a:spcPct val="107000"/>
              </a:lnSpc>
              <a:spcBef>
                <a:spcPts val="0"/>
              </a:spcBef>
              <a:spcAft>
                <a:spcPts val="0"/>
              </a:spcAft>
              <a:buFont typeface="Wingdings" panose="05000000000000000000" pitchFamily="2" charset="2"/>
              <a:buChar char=""/>
            </a:pPr>
            <a:r>
              <a:rPr lang="en-US" sz="2000" dirty="0">
                <a:latin typeface="Arial Rounded MT Bold" panose="020F0704030504030204" pitchFamily="34" charset="0"/>
                <a:ea typeface="Calibri" panose="020F0502020204030204" pitchFamily="34" charset="0"/>
                <a:cs typeface="Times New Roman" panose="02020603050405020304" pitchFamily="18" charset="0"/>
              </a:rPr>
              <a:t>Redeployment of staff </a:t>
            </a:r>
          </a:p>
          <a:p>
            <a:pPr marR="0" lvl="1">
              <a:lnSpc>
                <a:spcPct val="107000"/>
              </a:lnSpc>
              <a:spcBef>
                <a:spcPts val="0"/>
              </a:spcBef>
              <a:spcAft>
                <a:spcPts val="0"/>
              </a:spcAft>
            </a:pPr>
            <a:endParaRPr lang="en-US" sz="2000" dirty="0">
              <a:latin typeface="Arial Rounded MT Bold" panose="020F07040305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0"/>
              </a:spcBef>
              <a:spcAft>
                <a:spcPts val="0"/>
              </a:spcAft>
              <a:buFont typeface="Arial" panose="020B0604020202020204" pitchFamily="34" charset="0"/>
              <a:buChar char="•"/>
            </a:pPr>
            <a:r>
              <a:rPr lang="en-US" dirty="0">
                <a:latin typeface="Arial Rounded MT Bold" panose="020F0704030504030204" pitchFamily="34" charset="0"/>
                <a:ea typeface="Calibri" panose="020F0502020204030204" pitchFamily="34" charset="0"/>
                <a:cs typeface="Times New Roman" panose="02020603050405020304" pitchFamily="18" charset="0"/>
              </a:rPr>
              <a:t>Rapid Fire Session: </a:t>
            </a:r>
            <a:r>
              <a:rPr lang="en-US" i="1" dirty="0">
                <a:latin typeface="Arial Rounded MT Bold" panose="020F0704030504030204" pitchFamily="34" charset="0"/>
                <a:ea typeface="Calibri" panose="020F0502020204030204" pitchFamily="34" charset="0"/>
                <a:cs typeface="Times New Roman" panose="02020603050405020304" pitchFamily="18" charset="0"/>
              </a:rPr>
              <a:t>“Covid-19:  Ethical Perceptions of Doctorate Physical Therapy Students during Preparation for Clinical Practice” </a:t>
            </a:r>
          </a:p>
          <a:p>
            <a:pPr lvl="0">
              <a:lnSpc>
                <a:spcPct val="107000"/>
              </a:lnSpc>
              <a:spcBef>
                <a:spcPts val="0"/>
              </a:spcBef>
              <a:spcAft>
                <a:spcPts val="0"/>
              </a:spcAft>
            </a:pPr>
            <a:r>
              <a:rPr lang="en-US" sz="1600" dirty="0">
                <a:solidFill>
                  <a:prstClr val="black"/>
                </a:solidFill>
                <a:latin typeface="Arial" panose="020B0604020202020204" pitchFamily="34" charset="0"/>
                <a:ea typeface="Calibri" panose="020F0502020204030204" pitchFamily="34" charset="0"/>
                <a:cs typeface="Arial" panose="020B0604020202020204" pitchFamily="34" charset="0"/>
              </a:rPr>
              <a:t>       Kyle Hewson, PT. EdD, MaryJo Kaleda, PT,DPT</a:t>
            </a:r>
          </a:p>
          <a:p>
            <a:pPr lvl="0">
              <a:lnSpc>
                <a:spcPct val="107000"/>
              </a:lnSpc>
              <a:spcBef>
                <a:spcPts val="0"/>
              </a:spcBef>
              <a:spcAft>
                <a:spcPts val="0"/>
              </a:spcAft>
            </a:pPr>
            <a:endParaRPr lang="en-US" sz="16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Bef>
                <a:spcPts val="0"/>
              </a:spcBef>
              <a:spcAft>
                <a:spcPts val="0"/>
              </a:spcAft>
              <a:buFont typeface="Arial" panose="020B0604020202020204" pitchFamily="34" charset="0"/>
              <a:buChar char="•"/>
            </a:pPr>
            <a:r>
              <a:rPr lang="en-US" dirty="0">
                <a:latin typeface="Arial Rounded MT Bold" panose="020F0704030504030204" pitchFamily="34" charset="0"/>
              </a:rPr>
              <a:t>Posters </a:t>
            </a:r>
          </a:p>
        </p:txBody>
      </p:sp>
      <p:sp>
        <p:nvSpPr>
          <p:cNvPr id="3" name="TextBox 2"/>
          <p:cNvSpPr txBox="1"/>
          <p:nvPr/>
        </p:nvSpPr>
        <p:spPr>
          <a:xfrm>
            <a:off x="3206663" y="313151"/>
            <a:ext cx="5937338" cy="738664"/>
          </a:xfrm>
          <a:prstGeom prst="rect">
            <a:avLst/>
          </a:prstGeom>
          <a:noFill/>
        </p:spPr>
        <p:txBody>
          <a:bodyPr wrap="square" rtlCol="0">
            <a:spAutoFit/>
          </a:bodyPr>
          <a:lstStyle/>
          <a:p>
            <a:r>
              <a:rPr lang="en-US" sz="1400" b="1" dirty="0">
                <a:solidFill>
                  <a:srgbClr val="C00000"/>
                </a:solidFill>
                <a:latin typeface="Arial Narrow" panose="020B0606020202030204" pitchFamily="34" charset="0"/>
                <a:ea typeface="ＭＳ Ｐゴシック" pitchFamily="-112" charset="-128"/>
                <a:cs typeface="Helvetica"/>
              </a:rPr>
              <a:t>Hospital Institutional Ethics Committee </a:t>
            </a:r>
            <a:r>
              <a:rPr lang="en-US" sz="1400" b="1" dirty="0">
                <a:solidFill>
                  <a:srgbClr val="C00000"/>
                </a:solidFill>
                <a:latin typeface="Arial Narrow" panose="020B0606020202030204" pitchFamily="34" charset="0"/>
                <a:ea typeface="Times New Roman" panose="02020603050405020304" pitchFamily="18" charset="0"/>
                <a:cs typeface="Arial" panose="020B0604020202020204" pitchFamily="34" charset="0"/>
              </a:rPr>
              <a:t>5th Annual Medical Ethics Symposium                                                                                            COVID-19 Pandemic: Ethical Decision Making and Allocation of Scarce Resources </a:t>
            </a:r>
            <a:r>
              <a:rPr lang="en-US" sz="1400" b="1" dirty="0">
                <a:solidFill>
                  <a:srgbClr val="FFFFFF"/>
                </a:solidFill>
                <a:latin typeface="Arial Narrow" panose="020B0606020202030204" pitchFamily="34" charset="0"/>
                <a:ea typeface="ＭＳ Ｐゴシック" pitchFamily="-112" charset="-128"/>
                <a:cs typeface="Helvetica"/>
              </a:rPr>
              <a:t>Stony Brook University</a:t>
            </a:r>
            <a:endParaRPr lang="en-US" sz="1400" dirty="0">
              <a:solidFill>
                <a:srgbClr val="C00000"/>
              </a:solidFill>
              <a:latin typeface="Arial Narrow" panose="020B0606020202030204" pitchFamily="34" charset="0"/>
            </a:endParaRPr>
          </a:p>
        </p:txBody>
      </p:sp>
      <p:pic>
        <p:nvPicPr>
          <p:cNvPr id="5" name="Picture 4"/>
          <p:cNvPicPr>
            <a:picLocks noChangeAspect="1"/>
          </p:cNvPicPr>
          <p:nvPr/>
        </p:nvPicPr>
        <p:blipFill>
          <a:blip r:embed="rId2"/>
          <a:stretch>
            <a:fillRect/>
          </a:stretch>
        </p:blipFill>
        <p:spPr>
          <a:xfrm rot="1342322">
            <a:off x="6541710" y="3023782"/>
            <a:ext cx="1984786" cy="113608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1715499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txBox="1">
            <a:spLocks noGrp="1"/>
          </p:cNvSpPr>
          <p:nvPr>
            <p:ph type="body" sz="quarter" idx="14"/>
          </p:nvPr>
        </p:nvSpPr>
        <p:spPr>
          <a:prstGeom prst="rect">
            <a:avLst/>
          </a:prstGeom>
          <a:noFill/>
        </p:spPr>
        <p:txBody>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a:lstStyle>
          <a:p>
            <a:endParaRPr lang="en-US" sz="900" dirty="0">
              <a:solidFill>
                <a:schemeClr val="bg1"/>
              </a:solidFill>
              <a:latin typeface="Arial Narrow" pitchFamily="34" charset="0"/>
            </a:endParaRPr>
          </a:p>
          <a:p>
            <a:endParaRPr lang="en-US" sz="900" dirty="0">
              <a:solidFill>
                <a:schemeClr val="bg1"/>
              </a:solidFill>
              <a:latin typeface="Arial Narrow" pitchFamily="34" charset="0"/>
            </a:endParaRPr>
          </a:p>
        </p:txBody>
      </p:sp>
      <p:sp>
        <p:nvSpPr>
          <p:cNvPr id="7" name="Footer Placeholder 3"/>
          <p:cNvSpPr txBox="1">
            <a:spLocks/>
          </p:cNvSpPr>
          <p:nvPr/>
        </p:nvSpPr>
        <p:spPr>
          <a:xfrm>
            <a:off x="37321" y="6372323"/>
            <a:ext cx="8467851" cy="594045"/>
          </a:xfrm>
          <a:prstGeom prst="rect">
            <a:avLst/>
          </a:prstGeom>
          <a:noFill/>
        </p:spPr>
        <p:txBody>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a:lstStyle>
          <a:p>
            <a:r>
              <a:rPr lang="en-US" b="1" dirty="0">
                <a:solidFill>
                  <a:schemeClr val="bg1"/>
                </a:solidFill>
                <a:latin typeface="Arial Rounded MT Bold" panose="020F0704030504030204" pitchFamily="34" charset="0"/>
              </a:rPr>
              <a:t>Date: March 11, 2021 from 12:30-2pm       </a:t>
            </a:r>
            <a:r>
              <a:rPr lang="en-US" sz="1600" b="1" dirty="0">
                <a:solidFill>
                  <a:schemeClr val="bg1"/>
                </a:solidFill>
                <a:latin typeface="Arial Rounded MT Bold" panose="020F0704030504030204" pitchFamily="34" charset="0"/>
              </a:rPr>
              <a:t>SBUH Institutional Ethics Committee </a:t>
            </a:r>
          </a:p>
        </p:txBody>
      </p:sp>
      <p:sp>
        <p:nvSpPr>
          <p:cNvPr id="3" name="TextBox 2"/>
          <p:cNvSpPr txBox="1"/>
          <p:nvPr/>
        </p:nvSpPr>
        <p:spPr>
          <a:xfrm>
            <a:off x="4622104" y="187890"/>
            <a:ext cx="4521896" cy="738664"/>
          </a:xfrm>
          <a:prstGeom prst="rect">
            <a:avLst/>
          </a:prstGeom>
          <a:noFill/>
        </p:spPr>
        <p:txBody>
          <a:bodyPr wrap="square" rtlCol="0">
            <a:spAutoFit/>
          </a:bodyPr>
          <a:lstStyle/>
          <a:p>
            <a:r>
              <a:rPr lang="en-US" sz="1400" b="1" dirty="0">
                <a:solidFill>
                  <a:srgbClr val="C00000"/>
                </a:solidFill>
                <a:latin typeface="Arial Rounded MT Bold" panose="020F0704030504030204" pitchFamily="34" charset="0"/>
                <a:ea typeface="Times New Roman" panose="02020603050405020304" pitchFamily="18" charset="0"/>
                <a:cs typeface="Arial" panose="020B0604020202020204" pitchFamily="34" charset="0"/>
              </a:rPr>
              <a:t>5th Annual Medical Ethics Symposium                                                                                            COVID-19 Pandemic: Ethical Decision Making and Allocation of Scarce Resources</a:t>
            </a:r>
            <a:r>
              <a:rPr lang="en-US" sz="1400" b="1" u="sng" dirty="0">
                <a:solidFill>
                  <a:srgbClr val="C00000"/>
                </a:solidFill>
                <a:latin typeface="Arial Rounded MT Bold" panose="020F0704030504030204" pitchFamily="34" charset="0"/>
                <a:ea typeface="Calibri" panose="020F0502020204030204" pitchFamily="34" charset="0"/>
                <a:cs typeface="Times New Roman" panose="02020603050405020304" pitchFamily="18" charset="0"/>
              </a:rPr>
              <a:t> </a:t>
            </a:r>
            <a:endParaRPr lang="en-US" sz="1400" dirty="0"/>
          </a:p>
        </p:txBody>
      </p:sp>
      <p:sp>
        <p:nvSpPr>
          <p:cNvPr id="5" name="Rectangle 4"/>
          <p:cNvSpPr/>
          <p:nvPr/>
        </p:nvSpPr>
        <p:spPr>
          <a:xfrm>
            <a:off x="150312" y="1139868"/>
            <a:ext cx="8804661" cy="5353517"/>
          </a:xfrm>
          <a:prstGeom prst="rect">
            <a:avLst/>
          </a:prstGeom>
        </p:spPr>
        <p:txBody>
          <a:bodyPr wrap="square">
            <a:spAutoFit/>
          </a:bodyPr>
          <a:lstStyle/>
          <a:p>
            <a:r>
              <a:rPr lang="en-US" sz="2000" b="1" dirty="0">
                <a:latin typeface="Arial" panose="020B0604020202020204" pitchFamily="34" charset="0"/>
                <a:cs typeface="Arial" panose="020B0604020202020204" pitchFamily="34" charset="0"/>
              </a:rPr>
              <a:t>Session 2 : </a:t>
            </a:r>
          </a:p>
          <a:p>
            <a:r>
              <a:rPr lang="en-US" sz="2800" b="1" dirty="0">
                <a:solidFill>
                  <a:srgbClr val="C00000"/>
                </a:solidFill>
                <a:latin typeface="Arial Rounded MT Bold" panose="020F0704030504030204" pitchFamily="34" charset="0"/>
                <a:cs typeface="Arial" panose="020B0604020202020204" pitchFamily="34" charset="0"/>
              </a:rPr>
              <a:t>Health Care Disparities in the Covid 19 Crisis </a:t>
            </a:r>
          </a:p>
          <a:p>
            <a:r>
              <a:rPr lang="en-US" sz="1600" b="1" dirty="0">
                <a:latin typeface="Arial" panose="020B0604020202020204" pitchFamily="34" charset="0"/>
                <a:cs typeface="Arial" panose="020B0604020202020204" pitchFamily="34" charset="0"/>
              </a:rPr>
              <a:t>Presenter:   Héctor E. Alcalá, PhD, MPH, CPH, </a:t>
            </a:r>
            <a:r>
              <a:rPr lang="en-US" sz="1600" dirty="0"/>
              <a:t>Assistant Professor</a:t>
            </a:r>
          </a:p>
          <a:p>
            <a:r>
              <a:rPr lang="en-US" sz="1600" dirty="0"/>
              <a:t>Department of Family, Population and Preventive Medicine</a:t>
            </a:r>
          </a:p>
          <a:p>
            <a:r>
              <a:rPr lang="en-US" sz="1600" dirty="0"/>
              <a:t>Program in Public Health, Stony Brook University</a:t>
            </a:r>
          </a:p>
          <a:p>
            <a:endParaRPr lang="en-US" sz="2400" b="1" dirty="0">
              <a:solidFill>
                <a:srgbClr val="C00000"/>
              </a:solidFill>
              <a:latin typeface="Arial Rounded MT Bold" panose="020F0704030504030204" pitchFamily="34" charset="0"/>
              <a:cs typeface="Arial" panose="020B0604020202020204" pitchFamily="34" charset="0"/>
            </a:endParaRPr>
          </a:p>
          <a:p>
            <a:pPr marL="342900" indent="-342900">
              <a:buFont typeface="Wingdings" panose="05000000000000000000" pitchFamily="2" charset="2"/>
              <a:buChar char="§"/>
            </a:pPr>
            <a:r>
              <a:rPr lang="en-US" sz="2000" dirty="0">
                <a:solidFill>
                  <a:srgbClr val="C00000"/>
                </a:solidFill>
                <a:latin typeface="Arial Rounded MT Bold" panose="020F0704030504030204" pitchFamily="34" charset="0"/>
                <a:cs typeface="Arial" panose="020B0604020202020204" pitchFamily="34" charset="0"/>
              </a:rPr>
              <a:t>Inequities in social determinants of health that put racial and ethnic minority groups at increased risk of getting sick and dying from COVID-19 </a:t>
            </a:r>
          </a:p>
          <a:p>
            <a:pPr marL="342900" indent="-342900">
              <a:buFont typeface="Wingdings" panose="05000000000000000000" pitchFamily="2" charset="2"/>
              <a:buChar char="§"/>
            </a:pPr>
            <a:endParaRPr lang="en-US" sz="2000" dirty="0">
              <a:solidFill>
                <a:srgbClr val="C00000"/>
              </a:solidFill>
              <a:latin typeface="Arial Rounded MT Bold" panose="020F0704030504030204" pitchFamily="34" charset="0"/>
              <a:cs typeface="Arial" panose="020B0604020202020204" pitchFamily="34" charset="0"/>
            </a:endParaRPr>
          </a:p>
          <a:p>
            <a:pPr marL="342900" indent="-342900">
              <a:buFont typeface="Wingdings" panose="05000000000000000000" pitchFamily="2" charset="2"/>
              <a:buChar char="§"/>
            </a:pPr>
            <a:r>
              <a:rPr lang="en-US" sz="2000" dirty="0">
                <a:solidFill>
                  <a:srgbClr val="C00000"/>
                </a:solidFill>
                <a:latin typeface="Arial Rounded MT Bold" panose="020F0704030504030204" pitchFamily="34" charset="0"/>
                <a:cs typeface="Arial" panose="020B0604020202020204" pitchFamily="34" charset="0"/>
              </a:rPr>
              <a:t>Ethical implications for the Health Care System.</a:t>
            </a:r>
          </a:p>
          <a:p>
            <a:pPr marL="342900" indent="-342900">
              <a:buFont typeface="Wingdings" panose="05000000000000000000" pitchFamily="2" charset="2"/>
              <a:buChar char="§"/>
            </a:pPr>
            <a:endParaRPr lang="en-US" sz="2000" dirty="0">
              <a:solidFill>
                <a:srgbClr val="C00000"/>
              </a:solidFill>
              <a:latin typeface="Arial Rounded MT Bold" panose="020F07040305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400" b="1" dirty="0">
                <a:latin typeface="Arial" panose="020B0604020202020204" pitchFamily="34" charset="0"/>
                <a:ea typeface="Calibri" panose="020F0502020204030204" pitchFamily="34" charset="0"/>
                <a:cs typeface="Arial" panose="020B0604020202020204" pitchFamily="34" charset="0"/>
              </a:rPr>
              <a:t>Rapid Fire Session:” </a:t>
            </a:r>
            <a:r>
              <a:rPr lang="en-US" sz="1400" b="1" i="1" dirty="0">
                <a:latin typeface="Arial" panose="020B0604020202020204" pitchFamily="34" charset="0"/>
                <a:ea typeface="Calibri" panose="020F0502020204030204" pitchFamily="34" charset="0"/>
                <a:cs typeface="Arial" panose="020B0604020202020204" pitchFamily="34" charset="0"/>
              </a:rPr>
              <a:t>“Language Barriers during the Pandemic”, </a:t>
            </a:r>
          </a:p>
          <a:p>
            <a:r>
              <a:rPr lang="en-US" sz="1400" b="1" dirty="0">
                <a:latin typeface="Arial" panose="020B0604020202020204" pitchFamily="34" charset="0"/>
                <a:ea typeface="Calibri" panose="020F0502020204030204" pitchFamily="34" charset="0"/>
                <a:cs typeface="Arial" panose="020B0604020202020204" pitchFamily="34" charset="0"/>
              </a:rPr>
              <a:t>Grace LaTorre, DO, MS, </a:t>
            </a:r>
            <a:r>
              <a:rPr lang="en-US" sz="1400" dirty="0">
                <a:latin typeface="Arial" panose="020B0604020202020204" pitchFamily="34" charset="0"/>
                <a:ea typeface="Calibri" panose="020F0502020204030204" pitchFamily="34" charset="0"/>
                <a:cs typeface="Arial" panose="020B0604020202020204" pitchFamily="34" charset="0"/>
              </a:rPr>
              <a:t>Director, Palliative Care Service, Stony Brook University Hospital                      </a:t>
            </a:r>
            <a:r>
              <a:rPr lang="en-US" sz="1400" b="1" dirty="0">
                <a:latin typeface="Arial" panose="020B0604020202020204" pitchFamily="34" charset="0"/>
                <a:ea typeface="Calibri" panose="020F0502020204030204" pitchFamily="34" charset="0"/>
                <a:cs typeface="Arial" panose="020B0604020202020204" pitchFamily="34" charset="0"/>
              </a:rPr>
              <a:t>Miguel Saldivar, MD </a:t>
            </a:r>
            <a:r>
              <a:rPr lang="en-US" sz="1400" dirty="0"/>
              <a:t>Assistant Clinical Professor, Department of Medicine, Division of Infectious Diseases</a:t>
            </a:r>
          </a:p>
          <a:p>
            <a:pPr marR="0" lvl="0">
              <a:lnSpc>
                <a:spcPct val="107000"/>
              </a:lnSpc>
              <a:spcBef>
                <a:spcPts val="0"/>
              </a:spcBef>
              <a:spcAft>
                <a:spcPts val="0"/>
              </a:spcAft>
            </a:pPr>
            <a:r>
              <a:rPr lang="en-US" sz="1400" b="1" dirty="0">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107000"/>
              </a:lnSpc>
              <a:spcBef>
                <a:spcPts val="0"/>
              </a:spcBef>
              <a:spcAft>
                <a:spcPts val="800"/>
              </a:spcAft>
              <a:buFont typeface="Symbol" panose="05050102010706020507" pitchFamily="18" charset="2"/>
              <a:buChar char=""/>
            </a:pPr>
            <a:r>
              <a:rPr lang="en-US" sz="1400" b="1" dirty="0">
                <a:latin typeface="Arial" panose="020B0604020202020204" pitchFamily="34" charset="0"/>
                <a:ea typeface="Calibri" panose="020F050202020403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Posters </a:t>
            </a:r>
            <a:r>
              <a:rPr lang="en-US" dirty="0">
                <a:latin typeface="Arial" panose="020B0604020202020204" pitchFamily="34" charset="0"/>
                <a:cs typeface="Arial" panose="020B0604020202020204" pitchFamily="34" charset="0"/>
              </a:rPr>
              <a:t>                    </a:t>
            </a:r>
          </a:p>
          <a:p>
            <a:endParaRPr lang="en-US" b="1" i="1" dirty="0">
              <a:solidFill>
                <a:srgbClr val="C00000"/>
              </a:solidFill>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2"/>
          <a:stretch>
            <a:fillRect/>
          </a:stretch>
        </p:blipFill>
        <p:spPr>
          <a:xfrm>
            <a:off x="6877050" y="3705225"/>
            <a:ext cx="1951134" cy="13811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937067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latin typeface="Arial Rounded MT Bold" panose="020F0704030504030204" pitchFamily="34" charset="0"/>
                <a:ea typeface="Times New Roman" panose="02020603050405020304" pitchFamily="18" charset="0"/>
                <a:cs typeface="Arial" panose="020B0604020202020204" pitchFamily="34" charset="0"/>
              </a:rPr>
              <a:t>5th Annual Medical Ethics Symposium                                                                                            COVID-19 Pandemic: Ethical Decision Making and Allocation of Scarce </a:t>
            </a:r>
            <a:r>
              <a:rPr lang="en-US" b="1" dirty="0" smtClean="0">
                <a:solidFill>
                  <a:srgbClr val="C00000"/>
                </a:solidFill>
                <a:latin typeface="Arial Rounded MT Bold" panose="020F0704030504030204" pitchFamily="34" charset="0"/>
                <a:ea typeface="Times New Roman" panose="02020603050405020304" pitchFamily="18" charset="0"/>
                <a:cs typeface="Arial" panose="020B0604020202020204" pitchFamily="34" charset="0"/>
              </a:rPr>
              <a:t>Resources:  Session 3</a:t>
            </a:r>
            <a:r>
              <a:rPr lang="en-US" sz="1400" b="1" u="sng" dirty="0" smtClean="0">
                <a:solidFill>
                  <a:srgbClr val="C00000"/>
                </a:solidFill>
                <a:latin typeface="Arial Rounded MT Bold" panose="020F0704030504030204" pitchFamily="34" charset="0"/>
                <a:ea typeface="Calibri" panose="020F0502020204030204" pitchFamily="34" charset="0"/>
                <a:cs typeface="Times New Roman" panose="02020603050405020304" pitchFamily="18" charset="0"/>
              </a:rPr>
              <a:t> </a:t>
            </a:r>
            <a:endParaRPr lang="en-US" dirty="0"/>
          </a:p>
        </p:txBody>
      </p:sp>
      <p:sp>
        <p:nvSpPr>
          <p:cNvPr id="4" name="Text Placeholder 3"/>
          <p:cNvSpPr>
            <a:spLocks noGrp="1"/>
          </p:cNvSpPr>
          <p:nvPr>
            <p:ph type="body" sz="quarter" idx="14"/>
          </p:nvPr>
        </p:nvSpPr>
        <p:spPr>
          <a:xfrm>
            <a:off x="-125260" y="6779422"/>
            <a:ext cx="9144000" cy="70430"/>
          </a:xfrm>
        </p:spPr>
        <p:txBody>
          <a:bodyPr/>
          <a:lstStyle/>
          <a:p>
            <a:r>
              <a:rPr lang="en-US" b="1" dirty="0">
                <a:latin typeface="Arial Narrow" panose="020B0606020202030204" pitchFamily="34" charset="0"/>
              </a:rPr>
              <a:t>Date:  April 8, 2021 from </a:t>
            </a:r>
            <a:r>
              <a:rPr lang="en-US" b="1" dirty="0" smtClean="0">
                <a:solidFill>
                  <a:schemeClr val="bg1"/>
                </a:solidFill>
                <a:latin typeface="Arial Narrow" panose="020B0606020202030204" pitchFamily="34" charset="0"/>
              </a:rPr>
              <a:t>12:00-2pm</a:t>
            </a:r>
            <a:r>
              <a:rPr lang="en-US" sz="1600" b="1" dirty="0" smtClean="0">
                <a:latin typeface="Arial Narrow" panose="020B0606020202030204" pitchFamily="34" charset="0"/>
              </a:rPr>
              <a:t>      </a:t>
            </a:r>
            <a:r>
              <a:rPr lang="en-US" sz="1600" b="1" dirty="0">
                <a:latin typeface="Arial Narrow" panose="020B0606020202030204" pitchFamily="34" charset="0"/>
              </a:rPr>
              <a:t>Stony Brook University Hospital Institutional Ethics Committee </a:t>
            </a:r>
          </a:p>
          <a:p>
            <a:endParaRPr lang="en-US" sz="1600" dirty="0"/>
          </a:p>
        </p:txBody>
      </p:sp>
      <p:sp>
        <p:nvSpPr>
          <p:cNvPr id="5" name="TextBox 4"/>
          <p:cNvSpPr txBox="1"/>
          <p:nvPr/>
        </p:nvSpPr>
        <p:spPr>
          <a:xfrm>
            <a:off x="314324" y="1087286"/>
            <a:ext cx="8829675" cy="5153783"/>
          </a:xfrm>
          <a:prstGeom prst="rect">
            <a:avLst/>
          </a:prstGeom>
          <a:noFill/>
        </p:spPr>
        <p:txBody>
          <a:bodyPr wrap="square" rtlCol="0">
            <a:spAutoFit/>
          </a:bodyPr>
          <a:lstStyle/>
          <a:p>
            <a:r>
              <a:rPr lang="en-US" dirty="0" smtClean="0">
                <a:solidFill>
                  <a:srgbClr val="C00000"/>
                </a:solidFill>
                <a:latin typeface="Arial" panose="020B0604020202020204" pitchFamily="34" charset="0"/>
                <a:ea typeface="Calibri" panose="020F0502020204030204" pitchFamily="34" charset="0"/>
                <a:cs typeface="Arial" panose="020B0604020202020204" pitchFamily="34" charset="0"/>
              </a:rPr>
              <a:t>  </a:t>
            </a:r>
            <a:r>
              <a:rPr lang="en-US" sz="1600" b="1" dirty="0" smtClean="0">
                <a:solidFill>
                  <a:srgbClr val="C00000"/>
                </a:solidFill>
                <a:latin typeface="Arial" panose="020B0604020202020204" pitchFamily="34" charset="0"/>
                <a:ea typeface="Calibri" panose="020F0502020204030204" pitchFamily="34" charset="0"/>
                <a:cs typeface="Arial" panose="020B0604020202020204" pitchFamily="34" charset="0"/>
              </a:rPr>
              <a:t>Panel Discussions:  </a:t>
            </a:r>
          </a:p>
          <a:p>
            <a:r>
              <a:rPr lang="en-US" sz="1600" b="1" dirty="0">
                <a:solidFill>
                  <a:srgbClr val="C00000"/>
                </a:solidFill>
                <a:latin typeface="Arial" panose="020B0604020202020204" pitchFamily="34" charset="0"/>
                <a:ea typeface="Calibri" panose="020F0502020204030204" pitchFamily="34" charset="0"/>
                <a:cs typeface="Arial" panose="020B0604020202020204" pitchFamily="34" charset="0"/>
              </a:rPr>
              <a:t>♦ Covid-19:  </a:t>
            </a:r>
            <a:r>
              <a:rPr lang="en-US" sz="1600" b="1" dirty="0" smtClean="0">
                <a:solidFill>
                  <a:srgbClr val="C00000"/>
                </a:solidFill>
                <a:latin typeface="Arial" panose="020B0604020202020204" pitchFamily="34" charset="0"/>
                <a:ea typeface="Calibri" panose="020F0502020204030204" pitchFamily="34" charset="0"/>
                <a:cs typeface="Arial" panose="020B0604020202020204" pitchFamily="34" charset="0"/>
              </a:rPr>
              <a:t>Fallout </a:t>
            </a:r>
            <a:r>
              <a:rPr lang="en-US" sz="1600" b="1" dirty="0">
                <a:solidFill>
                  <a:srgbClr val="C00000"/>
                </a:solidFill>
                <a:latin typeface="Arial" panose="020B0604020202020204" pitchFamily="34" charset="0"/>
                <a:ea typeface="Calibri" panose="020F0502020204030204" pitchFamily="34" charset="0"/>
                <a:cs typeface="Arial" panose="020B0604020202020204" pitchFamily="34" charset="0"/>
              </a:rPr>
              <a:t>from Staff Burnout ♦ Strategies to Promote Staff Resiliency</a:t>
            </a:r>
          </a:p>
          <a:p>
            <a:r>
              <a:rPr lang="en-US" sz="1600" b="1" dirty="0" smtClean="0">
                <a:solidFill>
                  <a:srgbClr val="C00000"/>
                </a:solidFill>
                <a:latin typeface="Arial" panose="020B0604020202020204" pitchFamily="34" charset="0"/>
                <a:ea typeface="Calibri" panose="020F0502020204030204" pitchFamily="34" charset="0"/>
                <a:cs typeface="Arial" panose="020B0604020202020204" pitchFamily="34" charset="0"/>
              </a:rPr>
              <a:t>♦ 12-12:30p Special Opening Addition: Addressing </a:t>
            </a:r>
            <a:r>
              <a:rPr lang="en-US" sz="1600" b="1" dirty="0">
                <a:solidFill>
                  <a:srgbClr val="C00000"/>
                </a:solidFill>
                <a:latin typeface="Arial" panose="020B0604020202020204" pitchFamily="34" charset="0"/>
                <a:ea typeface="Calibri" panose="020F0502020204030204" pitchFamily="34" charset="0"/>
                <a:cs typeface="Arial" panose="020B0604020202020204" pitchFamily="34" charset="0"/>
              </a:rPr>
              <a:t>Implicit &amp; Explicit </a:t>
            </a:r>
            <a:r>
              <a:rPr lang="en-US" sz="1600" b="1" dirty="0" smtClean="0">
                <a:solidFill>
                  <a:srgbClr val="C00000"/>
                </a:solidFill>
                <a:latin typeface="Arial" panose="020B0604020202020204" pitchFamily="34" charset="0"/>
                <a:ea typeface="Calibri" panose="020F0502020204030204" pitchFamily="34" charset="0"/>
                <a:cs typeface="Arial" panose="020B0604020202020204" pitchFamily="34" charset="0"/>
              </a:rPr>
              <a:t>Bias- Panelists:                           </a:t>
            </a:r>
            <a:r>
              <a:rPr lang="en-US" sz="1400" b="1" dirty="0" smtClean="0">
                <a:solidFill>
                  <a:schemeClr val="tx1">
                    <a:lumMod val="95000"/>
                    <a:lumOff val="5000"/>
                  </a:schemeClr>
                </a:solidFill>
                <a:latin typeface="Arial" panose="020B0604020202020204" pitchFamily="34" charset="0"/>
                <a:cs typeface="Arial" panose="020B0604020202020204" pitchFamily="34" charset="0"/>
              </a:rPr>
              <a:t>Adam </a:t>
            </a:r>
            <a:r>
              <a:rPr lang="en-US" sz="1400" b="1" dirty="0">
                <a:solidFill>
                  <a:schemeClr val="tx1">
                    <a:lumMod val="95000"/>
                    <a:lumOff val="5000"/>
                  </a:schemeClr>
                </a:solidFill>
                <a:latin typeface="Arial" panose="020B0604020202020204" pitchFamily="34" charset="0"/>
                <a:cs typeface="Arial" panose="020B0604020202020204" pitchFamily="34" charset="0"/>
              </a:rPr>
              <a:t>Gonzalez, </a:t>
            </a:r>
            <a:r>
              <a:rPr lang="en-US" sz="1400" b="1" dirty="0" smtClean="0">
                <a:solidFill>
                  <a:schemeClr val="tx1">
                    <a:lumMod val="95000"/>
                    <a:lumOff val="5000"/>
                  </a:schemeClr>
                </a:solidFill>
                <a:latin typeface="Arial" panose="020B0604020202020204" pitchFamily="34" charset="0"/>
                <a:cs typeface="Arial" panose="020B0604020202020204" pitchFamily="34" charset="0"/>
              </a:rPr>
              <a:t>PhD, </a:t>
            </a:r>
            <a:r>
              <a:rPr lang="en-US" sz="1400" b="1" dirty="0">
                <a:solidFill>
                  <a:srgbClr val="000000"/>
                </a:solidFill>
                <a:latin typeface="Arial" panose="020B0604020202020204" pitchFamily="34" charset="0"/>
                <a:ea typeface="Times New Roman" panose="02020603050405020304" pitchFamily="18" charset="0"/>
                <a:cs typeface="Arial" panose="020B0604020202020204" pitchFamily="34" charset="0"/>
              </a:rPr>
              <a:t>Robbye Kinkade MPH, DrPH(c), Anna Coward, PhD , Wilfred Farquharson, PhD </a:t>
            </a:r>
            <a:endParaRPr lang="en-US" sz="1400" b="1" dirty="0">
              <a:solidFill>
                <a:srgbClr val="C00000"/>
              </a:solidFill>
              <a:latin typeface="Arial" panose="020B0604020202020204" pitchFamily="34" charset="0"/>
              <a:ea typeface="Calibri" panose="020F0502020204030204" pitchFamily="34" charset="0"/>
              <a:cs typeface="Arial" panose="020B0604020202020204" pitchFamily="34" charset="0"/>
            </a:endParaRPr>
          </a:p>
          <a:p>
            <a:endParaRPr lang="en-US" sz="1400" b="1" dirty="0" smtClean="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endParaRPr>
          </a:p>
          <a:p>
            <a:r>
              <a:rPr lang="en-US" sz="1600" b="1" dirty="0" smtClean="0">
                <a:solidFill>
                  <a:srgbClr val="C00000"/>
                </a:solidFill>
                <a:latin typeface="Arial" panose="020B0604020202020204" pitchFamily="34" charset="0"/>
                <a:ea typeface="Calibri" panose="020F0502020204030204" pitchFamily="34" charset="0"/>
                <a:cs typeface="Arial" panose="020B0604020202020204" pitchFamily="34" charset="0"/>
              </a:rPr>
              <a:t>Covid 19: Fallout from Staff Burnout Panelists:</a:t>
            </a:r>
          </a:p>
          <a:p>
            <a:r>
              <a:rPr lang="en-US" sz="1200" b="1" dirty="0" smtClean="0">
                <a:solidFill>
                  <a:schemeClr val="tx1">
                    <a:lumMod val="95000"/>
                    <a:lumOff val="5000"/>
                  </a:schemeClr>
                </a:solidFill>
                <a:latin typeface="Arial" panose="020B0604020202020204" pitchFamily="34" charset="0"/>
                <a:cs typeface="Arial" panose="020B0604020202020204" pitchFamily="34" charset="0"/>
              </a:rPr>
              <a:t>Adam Gonzalez, PhD, </a:t>
            </a:r>
            <a:r>
              <a:rPr lang="en-US" sz="1200" dirty="0">
                <a:solidFill>
                  <a:schemeClr val="tx1">
                    <a:lumMod val="95000"/>
                    <a:lumOff val="5000"/>
                  </a:schemeClr>
                </a:solidFill>
                <a:latin typeface="Arial" panose="020B0604020202020204" pitchFamily="34" charset="0"/>
                <a:cs typeface="Arial" panose="020B0604020202020204" pitchFamily="34" charset="0"/>
              </a:rPr>
              <a:t>Director of Behavioral Health</a:t>
            </a:r>
          </a:p>
          <a:p>
            <a:r>
              <a:rPr lang="en-US" sz="1200" dirty="0">
                <a:solidFill>
                  <a:schemeClr val="tx1">
                    <a:lumMod val="95000"/>
                    <a:lumOff val="5000"/>
                  </a:schemeClr>
                </a:solidFill>
                <a:latin typeface="Arial" panose="020B0604020202020204" pitchFamily="34" charset="0"/>
                <a:cs typeface="Arial" panose="020B0604020202020204" pitchFamily="34" charset="0"/>
              </a:rPr>
              <a:t>Founding Director, Mind Body Clinical Research Center Associate Professor of Psychiatry &amp;</a:t>
            </a:r>
          </a:p>
          <a:p>
            <a:r>
              <a:rPr lang="en-US" sz="1200" dirty="0" smtClean="0">
                <a:solidFill>
                  <a:schemeClr val="tx1">
                    <a:lumMod val="95000"/>
                    <a:lumOff val="5000"/>
                  </a:schemeClr>
                </a:solidFill>
                <a:latin typeface="Arial" panose="020B0604020202020204" pitchFamily="34" charset="0"/>
                <a:cs typeface="Arial" panose="020B0604020202020204" pitchFamily="34" charset="0"/>
              </a:rPr>
              <a:t>Behavioral </a:t>
            </a:r>
            <a:r>
              <a:rPr lang="en-US" sz="1200" dirty="0">
                <a:solidFill>
                  <a:schemeClr val="tx1">
                    <a:lumMod val="95000"/>
                    <a:lumOff val="5000"/>
                  </a:schemeClr>
                </a:solidFill>
                <a:latin typeface="Arial" panose="020B0604020202020204" pitchFamily="34" charset="0"/>
                <a:cs typeface="Arial" panose="020B0604020202020204" pitchFamily="34" charset="0"/>
              </a:rPr>
              <a:t>Health, Stony Brook University School of Medicine</a:t>
            </a:r>
          </a:p>
          <a:p>
            <a:r>
              <a:rPr lang="en-US" sz="1200" b="1" dirty="0">
                <a:solidFill>
                  <a:schemeClr val="tx1">
                    <a:lumMod val="95000"/>
                    <a:lumOff val="5000"/>
                  </a:schemeClr>
                </a:solidFill>
                <a:latin typeface="Arial" panose="020B0604020202020204" pitchFamily="34" charset="0"/>
                <a:cs typeface="Arial" panose="020B0604020202020204" pitchFamily="34" charset="0"/>
              </a:rPr>
              <a:t>Megan Lochner, MD, </a:t>
            </a:r>
            <a:r>
              <a:rPr lang="en-US" sz="1200" dirty="0">
                <a:solidFill>
                  <a:schemeClr val="tx1">
                    <a:lumMod val="95000"/>
                    <a:lumOff val="5000"/>
                  </a:schemeClr>
                </a:solidFill>
                <a:latin typeface="Arial" panose="020B0604020202020204" pitchFamily="34" charset="0"/>
                <a:cs typeface="Arial" panose="020B0604020202020204" pitchFamily="34" charset="0"/>
              </a:rPr>
              <a:t>Clinical Assistant </a:t>
            </a:r>
            <a:r>
              <a:rPr lang="en-US" sz="1200" dirty="0" smtClean="0">
                <a:solidFill>
                  <a:schemeClr val="tx1">
                    <a:lumMod val="95000"/>
                    <a:lumOff val="5000"/>
                  </a:schemeClr>
                </a:solidFill>
                <a:latin typeface="Arial" panose="020B0604020202020204" pitchFamily="34" charset="0"/>
                <a:cs typeface="Arial" panose="020B0604020202020204" pitchFamily="34" charset="0"/>
              </a:rPr>
              <a:t>Professor Stony </a:t>
            </a:r>
            <a:r>
              <a:rPr lang="en-US" sz="1200" dirty="0">
                <a:solidFill>
                  <a:schemeClr val="tx1">
                    <a:lumMod val="95000"/>
                    <a:lumOff val="5000"/>
                  </a:schemeClr>
                </a:solidFill>
                <a:latin typeface="Arial" panose="020B0604020202020204" pitchFamily="34" charset="0"/>
                <a:cs typeface="Arial" panose="020B0604020202020204" pitchFamily="34" charset="0"/>
              </a:rPr>
              <a:t>Brook Gynecology &amp; Obstetrics</a:t>
            </a:r>
          </a:p>
          <a:p>
            <a:r>
              <a:rPr lang="en-US" sz="1200" b="1" dirty="0">
                <a:solidFill>
                  <a:schemeClr val="tx1">
                    <a:lumMod val="95000"/>
                    <a:lumOff val="5000"/>
                  </a:schemeClr>
                </a:solidFill>
                <a:latin typeface="Arial" panose="020B0604020202020204" pitchFamily="34" charset="0"/>
                <a:cs typeface="Arial" panose="020B0604020202020204" pitchFamily="34" charset="0"/>
              </a:rPr>
              <a:t>Cynthia Cervoni, PhD, </a:t>
            </a:r>
            <a:r>
              <a:rPr lang="en-US" sz="1200" dirty="0">
                <a:solidFill>
                  <a:schemeClr val="tx1">
                    <a:lumMod val="95000"/>
                    <a:lumOff val="5000"/>
                  </a:schemeClr>
                </a:solidFill>
                <a:latin typeface="Arial" panose="020B0604020202020204" pitchFamily="34" charset="0"/>
                <a:cs typeface="Arial" panose="020B0604020202020204" pitchFamily="34" charset="0"/>
              </a:rPr>
              <a:t>Associate</a:t>
            </a:r>
            <a:r>
              <a:rPr lang="en-US" sz="1200" b="1" dirty="0">
                <a:solidFill>
                  <a:schemeClr val="tx1">
                    <a:lumMod val="95000"/>
                    <a:lumOff val="5000"/>
                  </a:schemeClr>
                </a:solidFill>
                <a:latin typeface="Arial" panose="020B0604020202020204" pitchFamily="34" charset="0"/>
                <a:cs typeface="Arial" panose="020B0604020202020204" pitchFamily="34" charset="0"/>
              </a:rPr>
              <a:t> </a:t>
            </a:r>
            <a:r>
              <a:rPr lang="en-US" sz="1200" dirty="0">
                <a:solidFill>
                  <a:schemeClr val="tx1">
                    <a:lumMod val="95000"/>
                    <a:lumOff val="5000"/>
                  </a:schemeClr>
                </a:solidFill>
                <a:latin typeface="Arial" panose="020B0604020202020204" pitchFamily="34" charset="0"/>
                <a:cs typeface="Arial" panose="020B0604020202020204" pitchFamily="34" charset="0"/>
              </a:rPr>
              <a:t>Professor of Clinical Psychiatry and Behavioral Health</a:t>
            </a:r>
          </a:p>
          <a:p>
            <a:r>
              <a:rPr lang="en-US" sz="1200" b="1" dirty="0"/>
              <a:t>Cathrine </a:t>
            </a:r>
            <a:r>
              <a:rPr lang="en-US" sz="1200" b="1" dirty="0" smtClean="0"/>
              <a:t>Duffy, Director </a:t>
            </a:r>
            <a:r>
              <a:rPr lang="en-US" sz="1200" b="1" dirty="0"/>
              <a:t>of </a:t>
            </a:r>
            <a:r>
              <a:rPr lang="en-US" sz="1200" b="1" dirty="0" smtClean="0"/>
              <a:t>HealthierU, </a:t>
            </a:r>
            <a:r>
              <a:rPr lang="en-US" sz="1200" dirty="0" smtClean="0"/>
              <a:t>Stony Brook University</a:t>
            </a:r>
            <a:endParaRPr lang="en-US" sz="1200" dirty="0">
              <a:solidFill>
                <a:schemeClr val="tx1">
                  <a:lumMod val="95000"/>
                  <a:lumOff val="5000"/>
                </a:schemeClr>
              </a:solidFill>
              <a:latin typeface="Arial" panose="020B0604020202020204" pitchFamily="34" charset="0"/>
              <a:cs typeface="Arial" panose="020B0604020202020204" pitchFamily="34" charset="0"/>
            </a:endParaRPr>
          </a:p>
          <a:p>
            <a:pPr marL="285750" marR="0" lvl="0" indent="-285750">
              <a:lnSpc>
                <a:spcPct val="107000"/>
              </a:lnSpc>
              <a:spcBef>
                <a:spcPts val="0"/>
              </a:spcBef>
              <a:spcAft>
                <a:spcPts val="0"/>
              </a:spcAft>
              <a:buFont typeface="Wingdings" panose="05000000000000000000" pitchFamily="2" charset="2"/>
              <a:buChar char="Ø"/>
            </a:pPr>
            <a:r>
              <a:rPr lang="en-US" sz="1200" dirty="0"/>
              <a:t>Overview of Burnout/PTSD </a:t>
            </a:r>
          </a:p>
          <a:p>
            <a:pPr marL="285750" marR="0" lvl="0" indent="-285750">
              <a:lnSpc>
                <a:spcPct val="107000"/>
              </a:lnSpc>
              <a:spcBef>
                <a:spcPts val="0"/>
              </a:spcBef>
              <a:spcAft>
                <a:spcPts val="0"/>
              </a:spcAft>
              <a:buFont typeface="Wingdings" panose="05000000000000000000" pitchFamily="2" charset="2"/>
              <a:buChar char="Ø"/>
            </a:pPr>
            <a:r>
              <a:rPr lang="en-US" sz="1200" dirty="0"/>
              <a:t>Collaborative Efforts during the Height of Covid 19</a:t>
            </a:r>
          </a:p>
          <a:p>
            <a:pPr marL="285750" marR="0" lvl="0" indent="-285750">
              <a:lnSpc>
                <a:spcPct val="107000"/>
              </a:lnSpc>
              <a:spcBef>
                <a:spcPts val="0"/>
              </a:spcBef>
              <a:spcAft>
                <a:spcPts val="0"/>
              </a:spcAft>
              <a:buFont typeface="Wingdings" panose="05000000000000000000" pitchFamily="2" charset="2"/>
              <a:buChar char="Ø"/>
            </a:pPr>
            <a:r>
              <a:rPr lang="en-US" sz="1200" dirty="0"/>
              <a:t>Teams Efforts: Mindfulness Meditations &amp; Spiritual Care</a:t>
            </a:r>
          </a:p>
          <a:p>
            <a:pPr marL="285750" marR="0" lvl="0" indent="-285750">
              <a:lnSpc>
                <a:spcPct val="107000"/>
              </a:lnSpc>
              <a:spcBef>
                <a:spcPts val="0"/>
              </a:spcBef>
              <a:spcAft>
                <a:spcPts val="0"/>
              </a:spcAft>
              <a:buFont typeface="Wingdings" panose="05000000000000000000" pitchFamily="2" charset="2"/>
              <a:buChar char="Ø"/>
            </a:pPr>
            <a:r>
              <a:rPr lang="en-US" sz="1200" dirty="0"/>
              <a:t>Team Lavender </a:t>
            </a:r>
          </a:p>
          <a:p>
            <a:pPr marL="285750" marR="0" lvl="0" indent="-285750">
              <a:lnSpc>
                <a:spcPct val="107000"/>
              </a:lnSpc>
              <a:spcBef>
                <a:spcPts val="0"/>
              </a:spcBef>
              <a:spcAft>
                <a:spcPts val="0"/>
              </a:spcAft>
              <a:buFont typeface="Wingdings" panose="05000000000000000000" pitchFamily="2" charset="2"/>
              <a:buChar char="Ø"/>
            </a:pPr>
            <a:r>
              <a:rPr lang="en-US" sz="1200" dirty="0"/>
              <a:t>Employee Respite Space, Purpose &amp; Utilization</a:t>
            </a:r>
          </a:p>
          <a:p>
            <a:pPr marL="285750" marR="0" lvl="0" indent="-285750">
              <a:lnSpc>
                <a:spcPct val="107000"/>
              </a:lnSpc>
              <a:spcBef>
                <a:spcPts val="0"/>
              </a:spcBef>
              <a:spcAft>
                <a:spcPts val="0"/>
              </a:spcAft>
              <a:buFont typeface="Wingdings" panose="05000000000000000000" pitchFamily="2" charset="2"/>
              <a:buChar char="Ø"/>
            </a:pPr>
            <a:r>
              <a:rPr lang="en-US" sz="1200" dirty="0"/>
              <a:t>Transition to Resilience at the Brook</a:t>
            </a:r>
          </a:p>
          <a:p>
            <a:pPr marL="285750" marR="0" lvl="0" indent="-285750">
              <a:lnSpc>
                <a:spcPct val="107000"/>
              </a:lnSpc>
              <a:spcBef>
                <a:spcPts val="0"/>
              </a:spcBef>
              <a:spcAft>
                <a:spcPts val="0"/>
              </a:spcAft>
              <a:buFont typeface="Wingdings" panose="05000000000000000000" pitchFamily="2" charset="2"/>
              <a:buChar char="Ø"/>
            </a:pPr>
            <a:r>
              <a:rPr lang="en-US" sz="1200" dirty="0"/>
              <a:t>EAP and HealthierU Services </a:t>
            </a:r>
          </a:p>
          <a:p>
            <a:pPr marL="285750" marR="0" lvl="0" indent="-285750">
              <a:lnSpc>
                <a:spcPct val="107000"/>
              </a:lnSpc>
              <a:spcBef>
                <a:spcPts val="0"/>
              </a:spcBef>
              <a:spcAft>
                <a:spcPts val="0"/>
              </a:spcAft>
              <a:buFont typeface="Wingdings" panose="05000000000000000000" pitchFamily="2" charset="2"/>
              <a:buChar char="Ø"/>
            </a:pPr>
            <a:r>
              <a:rPr lang="en-US" sz="1200" dirty="0"/>
              <a:t>Individual Staff Support; Dept. of Psychiatry Initiatives </a:t>
            </a:r>
            <a:endParaRPr lang="en-US" sz="1200" dirty="0" smtClean="0"/>
          </a:p>
          <a:p>
            <a:pPr marR="0" lvl="0">
              <a:lnSpc>
                <a:spcPct val="107000"/>
              </a:lnSpc>
              <a:spcBef>
                <a:spcPts val="0"/>
              </a:spcBef>
              <a:spcAft>
                <a:spcPts val="0"/>
              </a:spcAft>
            </a:pPr>
            <a:endParaRPr lang="en-US" sz="1200" dirty="0" smtClean="0"/>
          </a:p>
          <a:p>
            <a:pPr marR="0">
              <a:lnSpc>
                <a:spcPct val="107000"/>
              </a:lnSpc>
              <a:spcBef>
                <a:spcPts val="0"/>
              </a:spcBef>
              <a:spcAft>
                <a:spcPts val="800"/>
              </a:spcAft>
            </a:pPr>
            <a:r>
              <a:rPr lang="en-US" sz="1200" dirty="0" smtClean="0">
                <a:solidFill>
                  <a:srgbClr val="C00000"/>
                </a:solidFill>
                <a:latin typeface="Arial" panose="020B0604020202020204" pitchFamily="34" charset="0"/>
                <a:ea typeface="Calibri" panose="020F0502020204030204" pitchFamily="34" charset="0"/>
                <a:cs typeface="Arial" panose="020B0604020202020204" pitchFamily="34" charset="0"/>
              </a:rPr>
              <a:t>♦ </a:t>
            </a:r>
            <a:r>
              <a:rPr lang="en-US" sz="1200" b="1" dirty="0" smtClean="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Rapid </a:t>
            </a:r>
            <a:r>
              <a:rPr lang="en-US" sz="1200" b="1"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Fire Session: “Medical Student Volunteerism during the  Covid-19 Pandemic”  </a:t>
            </a:r>
            <a:r>
              <a:rPr lang="en-US" sz="1200" b="1" dirty="0" smtClean="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  </a:t>
            </a:r>
            <a:r>
              <a:rPr lang="en-US" sz="12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Medical Students: </a:t>
            </a:r>
            <a:r>
              <a:rPr lang="en-US" sz="1200" dirty="0" smtClean="0">
                <a:latin typeface="Arial" panose="020B0604020202020204" pitchFamily="34" charset="0"/>
                <a:ea typeface="Calibri" panose="020F0502020204030204" pitchFamily="34" charset="0"/>
                <a:cs typeface="Arial" panose="020B0604020202020204" pitchFamily="34" charset="0"/>
              </a:rPr>
              <a:t>Hannah </a:t>
            </a:r>
            <a:r>
              <a:rPr lang="en-US" sz="1200" dirty="0">
                <a:latin typeface="Arial" panose="020B0604020202020204" pitchFamily="34" charset="0"/>
                <a:ea typeface="Calibri" panose="020F0502020204030204" pitchFamily="34" charset="0"/>
                <a:cs typeface="Arial" panose="020B0604020202020204" pitchFamily="34" charset="0"/>
              </a:rPr>
              <a:t>Philips, Ian Outhwaite, Mansi Chandra, Victoria Ende, Sarah Grosser, Rebecca Jennings &amp; Professor Stephen Post, PhD                                          </a:t>
            </a:r>
            <a:endParaRPr lang="en-US" sz="1200" i="1"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endParaRPr>
          </a:p>
          <a:p>
            <a:pPr marR="0" lvl="0">
              <a:lnSpc>
                <a:spcPct val="107000"/>
              </a:lnSpc>
              <a:spcBef>
                <a:spcPts val="0"/>
              </a:spcBef>
              <a:spcAft>
                <a:spcPts val="800"/>
              </a:spcAft>
            </a:pPr>
            <a:r>
              <a:rPr lang="en-US" sz="1400" b="1" dirty="0">
                <a:solidFill>
                  <a:schemeClr val="tx1">
                    <a:lumMod val="85000"/>
                    <a:lumOff val="15000"/>
                  </a:schemeClr>
                </a:solidFill>
                <a:latin typeface="Arial Rounded MT Bold" panose="020F0704030504030204" pitchFamily="34" charset="0"/>
                <a:ea typeface="Calibri" panose="020F0502020204030204" pitchFamily="34" charset="0"/>
                <a:cs typeface="Times New Roman" panose="02020603050405020304" pitchFamily="18" charset="0"/>
              </a:rPr>
              <a:t> </a:t>
            </a:r>
            <a:r>
              <a:rPr lang="en-US" sz="1400" dirty="0">
                <a:solidFill>
                  <a:srgbClr val="C00000"/>
                </a:solidFill>
                <a:latin typeface="Arial" panose="020B0604020202020204" pitchFamily="34" charset="0"/>
                <a:ea typeface="Calibri" panose="020F0502020204030204" pitchFamily="34" charset="0"/>
                <a:cs typeface="Arial" panose="020B0604020202020204" pitchFamily="34" charset="0"/>
              </a:rPr>
              <a:t>♦ </a:t>
            </a:r>
            <a:r>
              <a:rPr lang="en-US" sz="1400" b="1" dirty="0" smtClean="0">
                <a:solidFill>
                  <a:schemeClr val="tx1">
                    <a:lumMod val="85000"/>
                    <a:lumOff val="15000"/>
                  </a:schemeClr>
                </a:solidFill>
                <a:latin typeface="Arial Rounded MT Bold" panose="020F0704030504030204" pitchFamily="34" charset="0"/>
              </a:rPr>
              <a:t>Posters                      </a:t>
            </a:r>
            <a:endParaRPr lang="en-US" sz="1400" b="1" dirty="0">
              <a:solidFill>
                <a:schemeClr val="tx1">
                  <a:lumMod val="85000"/>
                  <a:lumOff val="15000"/>
                </a:schemeClr>
              </a:solidFill>
              <a:latin typeface="Arial Rounded MT Bold" panose="020F0704030504030204" pitchFamily="34" charset="0"/>
            </a:endParaRPr>
          </a:p>
        </p:txBody>
      </p:sp>
      <p:pic>
        <p:nvPicPr>
          <p:cNvPr id="7" name="Picture 6"/>
          <p:cNvPicPr>
            <a:picLocks noChangeAspect="1"/>
          </p:cNvPicPr>
          <p:nvPr/>
        </p:nvPicPr>
        <p:blipFill>
          <a:blip r:embed="rId2"/>
          <a:stretch>
            <a:fillRect/>
          </a:stretch>
        </p:blipFill>
        <p:spPr>
          <a:xfrm>
            <a:off x="6874933" y="2311400"/>
            <a:ext cx="1920034" cy="271780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27510231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0" y="363254"/>
            <a:ext cx="5120640" cy="751561"/>
          </a:xfrm>
        </p:spPr>
        <p:txBody>
          <a:bodyPr>
            <a:normAutofit fontScale="90000"/>
          </a:bodyPr>
          <a:lstStyle/>
          <a:p>
            <a:r>
              <a:rPr lang="en-US" b="1" dirty="0">
                <a:solidFill>
                  <a:srgbClr val="C00000"/>
                </a:solidFill>
                <a:latin typeface="Arial Rounded MT Bold" panose="020F0704030504030204" pitchFamily="34" charset="0"/>
              </a:rPr>
              <a:t>5th Annual Medical Ethics Symposium                                                                                            COVID-19 Pandemic: Ethical Decision Making and Allocation of Scarce Resources</a:t>
            </a:r>
            <a:r>
              <a:rPr lang="en-US" dirty="0">
                <a:solidFill>
                  <a:srgbClr val="C00000"/>
                </a:solidFill>
                <a:latin typeface="Arial Rounded MT Bold" panose="020F0704030504030204" pitchFamily="34" charset="0"/>
              </a:rPr>
              <a:t/>
            </a:r>
            <a:br>
              <a:rPr lang="en-US" dirty="0">
                <a:solidFill>
                  <a:srgbClr val="C00000"/>
                </a:solidFill>
                <a:latin typeface="Arial Rounded MT Bold" panose="020F0704030504030204" pitchFamily="34" charset="0"/>
              </a:rPr>
            </a:br>
            <a:endParaRPr lang="en-US" dirty="0">
              <a:latin typeface="Arial Rounded MT Bold" panose="020F0704030504030204" pitchFamily="34" charset="0"/>
            </a:endParaRPr>
          </a:p>
        </p:txBody>
      </p:sp>
      <p:sp>
        <p:nvSpPr>
          <p:cNvPr id="3" name="Text Placeholder 2"/>
          <p:cNvSpPr>
            <a:spLocks noGrp="1"/>
          </p:cNvSpPr>
          <p:nvPr>
            <p:ph type="body" sz="quarter" idx="14"/>
          </p:nvPr>
        </p:nvSpPr>
        <p:spPr>
          <a:xfrm>
            <a:off x="0" y="6708054"/>
            <a:ext cx="9144000" cy="142057"/>
          </a:xfrm>
        </p:spPr>
        <p:txBody>
          <a:bodyPr/>
          <a:lstStyle/>
          <a:p>
            <a:pPr lvl="0"/>
            <a:r>
              <a:rPr lang="en-US" b="1" dirty="0">
                <a:latin typeface="Arial Narrow" panose="020B0606020202030204" pitchFamily="34" charset="0"/>
              </a:rPr>
              <a:t>Date: May 13, 2021 from 12:30-2pm        </a:t>
            </a:r>
            <a:r>
              <a:rPr lang="en-US" sz="1600" b="1" dirty="0">
                <a:latin typeface="Arial Narrow" panose="020B0606020202030204" pitchFamily="34" charset="0"/>
              </a:rPr>
              <a:t>Stony Brook University Hospital Institutional Ethics Committee </a:t>
            </a:r>
          </a:p>
          <a:p>
            <a:endParaRPr lang="en-US" dirty="0"/>
          </a:p>
        </p:txBody>
      </p:sp>
      <p:pic>
        <p:nvPicPr>
          <p:cNvPr id="6" name="Picture 5"/>
          <p:cNvPicPr>
            <a:picLocks noChangeAspect="1"/>
          </p:cNvPicPr>
          <p:nvPr/>
        </p:nvPicPr>
        <p:blipFill>
          <a:blip r:embed="rId2"/>
          <a:stretch>
            <a:fillRect/>
          </a:stretch>
        </p:blipFill>
        <p:spPr>
          <a:xfrm>
            <a:off x="6176355" y="2280793"/>
            <a:ext cx="2500283" cy="274840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7" name="TextBox 6"/>
          <p:cNvSpPr txBox="1"/>
          <p:nvPr/>
        </p:nvSpPr>
        <p:spPr>
          <a:xfrm>
            <a:off x="152401" y="2076450"/>
            <a:ext cx="8201889" cy="4431983"/>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a:t>
            </a:r>
            <a:r>
              <a:rPr lang="en-US" sz="1600" b="1" dirty="0">
                <a:latin typeface="Arial" panose="020B0604020202020204" pitchFamily="34" charset="0"/>
                <a:cs typeface="Arial" panose="020B0604020202020204" pitchFamily="34" charset="0"/>
              </a:rPr>
              <a:t>Redeployed Employee” Panel Discussion </a:t>
            </a:r>
          </a:p>
          <a:p>
            <a:pPr marL="342900" indent="-342900">
              <a:buFont typeface="Wingdings" panose="05000000000000000000" pitchFamily="2" charset="2"/>
              <a:buChar char="ü"/>
            </a:pPr>
            <a:r>
              <a:rPr lang="en-US" sz="1600" dirty="0">
                <a:latin typeface="Arial" panose="020B0604020202020204" pitchFamily="34" charset="0"/>
                <a:cs typeface="Arial" panose="020B0604020202020204" pitchFamily="34" charset="0"/>
              </a:rPr>
              <a:t>Debriefing Difficult Situations</a:t>
            </a:r>
          </a:p>
          <a:p>
            <a:pPr marL="342900" indent="-342900">
              <a:buFont typeface="Wingdings" panose="05000000000000000000" pitchFamily="2" charset="2"/>
              <a:buChar char="ü"/>
            </a:pPr>
            <a:r>
              <a:rPr lang="en-US" sz="1600" dirty="0">
                <a:latin typeface="Arial" panose="020B0604020202020204" pitchFamily="34" charset="0"/>
                <a:cs typeface="Arial" panose="020B0604020202020204" pitchFamily="34" charset="0"/>
              </a:rPr>
              <a:t>Honoring the Employee Experience </a:t>
            </a:r>
          </a:p>
          <a:p>
            <a:pPr marL="342900" indent="-342900">
              <a:buFont typeface="Wingdings" panose="05000000000000000000" pitchFamily="2" charset="2"/>
              <a:buChar char="ü"/>
            </a:pPr>
            <a:r>
              <a:rPr lang="en-US" sz="1600" dirty="0">
                <a:latin typeface="Arial" panose="020B0604020202020204" pitchFamily="34" charset="0"/>
                <a:cs typeface="Arial" panose="020B0604020202020204" pitchFamily="34" charset="0"/>
              </a:rPr>
              <a:t>Redeployment Stressors</a:t>
            </a:r>
          </a:p>
          <a:p>
            <a:pPr marL="342900" indent="-342900">
              <a:buFont typeface="Wingdings" panose="05000000000000000000" pitchFamily="2" charset="2"/>
              <a:buChar char="ü"/>
            </a:pPr>
            <a:r>
              <a:rPr lang="en-US" sz="1600" dirty="0">
                <a:latin typeface="Arial" panose="020B0604020202020204" pitchFamily="34" charset="0"/>
                <a:cs typeface="Arial" panose="020B0604020202020204" pitchFamily="34" charset="0"/>
              </a:rPr>
              <a:t>“Just in Time Training”</a:t>
            </a:r>
          </a:p>
          <a:p>
            <a:pPr marL="342900" indent="-342900">
              <a:buFont typeface="Wingdings" panose="05000000000000000000" pitchFamily="2" charset="2"/>
              <a:buChar char="ü"/>
            </a:pPr>
            <a:r>
              <a:rPr lang="en-US" sz="1600" dirty="0">
                <a:latin typeface="Arial" panose="020B0604020202020204" pitchFamily="34" charset="0"/>
                <a:cs typeface="Arial" panose="020B0604020202020204" pitchFamily="34" charset="0"/>
              </a:rPr>
              <a:t>Practicing in Crisis Mode</a:t>
            </a:r>
          </a:p>
          <a:p>
            <a:pPr marL="342900" indent="-342900">
              <a:buFont typeface="Wingdings" panose="05000000000000000000" pitchFamily="2" charset="2"/>
              <a:buChar char="ü"/>
            </a:pPr>
            <a:r>
              <a:rPr lang="en-US" sz="1600" dirty="0">
                <a:latin typeface="Arial" panose="020B0604020202020204" pitchFamily="34" charset="0"/>
                <a:ea typeface="Calibri" panose="020F0502020204030204" pitchFamily="34" charset="0"/>
                <a:cs typeface="Arial" panose="020B0604020202020204" pitchFamily="34" charset="0"/>
              </a:rPr>
              <a:t>Pandemic Compassion Fatigue</a:t>
            </a:r>
          </a:p>
          <a:p>
            <a:pPr marL="342900" indent="-342900">
              <a:buFont typeface="Wingdings" panose="05000000000000000000" pitchFamily="2" charset="2"/>
              <a:buChar char="ü"/>
            </a:pPr>
            <a:r>
              <a:rPr lang="en-US" sz="1600" dirty="0">
                <a:latin typeface="Arial" panose="020B0604020202020204" pitchFamily="34" charset="0"/>
                <a:ea typeface="Calibri" panose="020F0502020204030204" pitchFamily="34" charset="0"/>
                <a:cs typeface="Arial" panose="020B0604020202020204" pitchFamily="34" charset="0"/>
              </a:rPr>
              <a:t>Resources and Support</a:t>
            </a:r>
          </a:p>
          <a:p>
            <a:pPr marL="342900" indent="-342900">
              <a:buFont typeface="Wingdings" panose="05000000000000000000" pitchFamily="2" charset="2"/>
              <a:buChar char="ü"/>
            </a:pPr>
            <a:endParaRPr lang="en-US" dirty="0">
              <a:latin typeface="Arial" panose="020B0604020202020204" pitchFamily="34" charset="0"/>
              <a:ea typeface="Calibri" panose="020F0502020204030204" pitchFamily="34" charset="0"/>
              <a:cs typeface="Arial" panose="020B0604020202020204" pitchFamily="34" charset="0"/>
            </a:endParaRPr>
          </a:p>
          <a:p>
            <a:r>
              <a:rPr lang="en-US" sz="1600" b="1" dirty="0">
                <a:latin typeface="Arial" panose="020B0604020202020204" pitchFamily="34" charset="0"/>
                <a:ea typeface="Calibri" panose="020F0502020204030204" pitchFamily="34" charset="0"/>
                <a:cs typeface="Arial" panose="020B0604020202020204" pitchFamily="34" charset="0"/>
              </a:rPr>
              <a:t>Rapid Fire Sessions</a:t>
            </a:r>
            <a:r>
              <a:rPr lang="en-US" sz="1600" dirty="0">
                <a:latin typeface="Arial" panose="020B0604020202020204" pitchFamily="34" charset="0"/>
                <a:ea typeface="Calibri" panose="020F0502020204030204" pitchFamily="34" charset="0"/>
                <a:cs typeface="Arial" panose="020B0604020202020204" pitchFamily="34" charset="0"/>
              </a:rPr>
              <a:t>: </a:t>
            </a:r>
          </a:p>
          <a:p>
            <a:pPr marL="285750" indent="-285750">
              <a:buFont typeface="Arial" panose="020B0604020202020204" pitchFamily="34" charset="0"/>
              <a:buChar char="•"/>
            </a:pPr>
            <a:r>
              <a:rPr lang="en-US" sz="16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600" b="1" i="1" dirty="0">
                <a:solidFill>
                  <a:prstClr val="black"/>
                </a:solidFill>
                <a:latin typeface="Arial" panose="020B0604020202020204" pitchFamily="34" charset="0"/>
                <a:ea typeface="Calibri" panose="020F0502020204030204" pitchFamily="34" charset="0"/>
                <a:cs typeface="Arial" panose="020B0604020202020204" pitchFamily="34" charset="0"/>
              </a:rPr>
              <a:t>WMTY</a:t>
            </a:r>
            <a:r>
              <a:rPr lang="en-US" sz="1600" b="1"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1600" b="1" i="1" dirty="0">
                <a:solidFill>
                  <a:prstClr val="black"/>
                </a:solidFill>
                <a:latin typeface="Arial" panose="020B0604020202020204" pitchFamily="34" charset="0"/>
                <a:ea typeface="Calibri" panose="020F0502020204030204" pitchFamily="34" charset="0"/>
                <a:cs typeface="Arial" panose="020B0604020202020204" pitchFamily="34" charset="0"/>
              </a:rPr>
              <a:t>What Matters to You?  Staff Resiliency”                                                </a:t>
            </a:r>
            <a:r>
              <a:rPr lang="en-US" sz="1400" dirty="0">
                <a:latin typeface="Arial" panose="020B0604020202020204" pitchFamily="34" charset="0"/>
                <a:ea typeface="Calibri" panose="020F0502020204030204" pitchFamily="34" charset="0"/>
                <a:cs typeface="Arial" panose="020B0604020202020204" pitchFamily="34" charset="0"/>
              </a:rPr>
              <a:t>Carolyn O’Neill, BS, BBA, RN,RN-BC, Emily Emma, DNP,RN-BC ONC,                                Elizabeth Maran, MSN,RN,CMSRN, Allison Copenhaver, MSN,RN,NEA-BC </a:t>
            </a:r>
          </a:p>
          <a:p>
            <a:pPr marL="285750" indent="-285750">
              <a:buFont typeface="Arial" panose="020B0604020202020204" pitchFamily="34" charset="0"/>
              <a:buChar char="•"/>
            </a:pPr>
            <a:endParaRPr lang="en-US" sz="1400" dirty="0">
              <a:latin typeface="Arial" panose="020B060402020202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US" sz="1600" b="1" i="1" dirty="0">
                <a:latin typeface="Arial" panose="020B0604020202020204" pitchFamily="34" charset="0"/>
                <a:ea typeface="Calibri" panose="020F0502020204030204" pitchFamily="34" charset="0"/>
                <a:cs typeface="Arial" panose="020B0604020202020204" pitchFamily="34" charset="0"/>
              </a:rPr>
              <a:t>“Expanding Clinical Swallowing Services to Complex Patients”,</a:t>
            </a:r>
          </a:p>
          <a:p>
            <a:r>
              <a:rPr lang="en-US" sz="1400" i="1" dirty="0">
                <a:latin typeface="Arial" panose="020B0604020202020204" pitchFamily="34" charset="0"/>
                <a:ea typeface="Calibri" panose="020F0502020204030204" pitchFamily="34" charset="0"/>
                <a:cs typeface="Arial" panose="020B0604020202020204" pitchFamily="34" charset="0"/>
              </a:rPr>
              <a:t>      Craig Beale, MA,CCC-SLP, Kerri Elorriaga, MS CCC-SLP</a:t>
            </a:r>
          </a:p>
          <a:p>
            <a:endParaRPr lang="en-US" sz="1400" i="1" dirty="0">
              <a:latin typeface="Arial" panose="020B060402020202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US" sz="1600" b="1" dirty="0">
                <a:latin typeface="Arial" panose="020B0604020202020204" pitchFamily="34" charset="0"/>
                <a:ea typeface="Calibri" panose="020F0502020204030204" pitchFamily="34" charset="0"/>
                <a:cs typeface="Arial" panose="020B0604020202020204" pitchFamily="34" charset="0"/>
              </a:rPr>
              <a:t>Posters</a:t>
            </a:r>
          </a:p>
        </p:txBody>
      </p:sp>
      <p:sp>
        <p:nvSpPr>
          <p:cNvPr id="8" name="TextBox 7"/>
          <p:cNvSpPr txBox="1"/>
          <p:nvPr/>
        </p:nvSpPr>
        <p:spPr>
          <a:xfrm>
            <a:off x="152401" y="1019175"/>
            <a:ext cx="8877300" cy="1415772"/>
          </a:xfrm>
          <a:prstGeom prst="rect">
            <a:avLst/>
          </a:prstGeom>
          <a:noFill/>
        </p:spPr>
        <p:txBody>
          <a:bodyPr wrap="square" rtlCol="0">
            <a:spAutoFit/>
          </a:bodyPr>
          <a:lstStyle/>
          <a:p>
            <a:r>
              <a:rPr lang="en-US" sz="1400" dirty="0">
                <a:solidFill>
                  <a:schemeClr val="tx1">
                    <a:lumMod val="85000"/>
                    <a:lumOff val="15000"/>
                  </a:schemeClr>
                </a:solidFill>
                <a:latin typeface="Arial Rounded MT Bold" panose="020F0704030504030204" pitchFamily="34" charset="0"/>
              </a:rPr>
              <a:t>Session 4</a:t>
            </a:r>
            <a:r>
              <a:rPr lang="en-US" sz="1600" dirty="0">
                <a:solidFill>
                  <a:schemeClr val="tx1">
                    <a:lumMod val="85000"/>
                    <a:lumOff val="15000"/>
                  </a:schemeClr>
                </a:solidFill>
                <a:latin typeface="Arial Rounded MT Bold" panose="020F0704030504030204" pitchFamily="34" charset="0"/>
                <a:cs typeface="Arial" panose="020B0604020202020204" pitchFamily="34" charset="0"/>
              </a:rPr>
              <a:t>:  </a:t>
            </a:r>
            <a:r>
              <a:rPr lang="en-US" sz="2000" b="1" dirty="0">
                <a:solidFill>
                  <a:srgbClr val="C00000"/>
                </a:solidFill>
                <a:latin typeface="Arial Rounded MT Bold" panose="020F0704030504030204" pitchFamily="34" charset="0"/>
                <a:cs typeface="Arial" panose="020B0604020202020204" pitchFamily="34" charset="0"/>
              </a:rPr>
              <a:t>Redeployment: </a:t>
            </a:r>
          </a:p>
          <a:p>
            <a:r>
              <a:rPr lang="en-US" sz="2000" b="1" dirty="0">
                <a:solidFill>
                  <a:srgbClr val="C00000"/>
                </a:solidFill>
                <a:latin typeface="Arial Rounded MT Bold" panose="020F0704030504030204" pitchFamily="34" charset="0"/>
                <a:ea typeface="Calibri" panose="020F0502020204030204" pitchFamily="34" charset="0"/>
                <a:cs typeface="Arial" panose="020B0604020202020204" pitchFamily="34" charset="0"/>
              </a:rPr>
              <a:t>Deconstructing </a:t>
            </a:r>
            <a:r>
              <a:rPr lang="en-US" sz="2000" b="1" dirty="0">
                <a:solidFill>
                  <a:srgbClr val="C00000"/>
                </a:solidFill>
                <a:latin typeface="Arial Rounded MT Bold" panose="020F0704030504030204" pitchFamily="34" charset="0"/>
                <a:cs typeface="Arial" panose="020B0604020202020204" pitchFamily="34" charset="0"/>
              </a:rPr>
              <a:t>and Reframing the Employee Experience</a:t>
            </a:r>
          </a:p>
          <a:p>
            <a:pPr lvl="0"/>
            <a:r>
              <a:rPr lang="en-US" sz="1400" dirty="0">
                <a:solidFill>
                  <a:prstClr val="black">
                    <a:lumMod val="85000"/>
                    <a:lumOff val="15000"/>
                  </a:prstClr>
                </a:solidFill>
                <a:latin typeface="Arial Rounded MT Bold" panose="020F0704030504030204" pitchFamily="34" charset="0"/>
              </a:rPr>
              <a:t>Moderator: Stephen Post, PhD, </a:t>
            </a:r>
            <a:r>
              <a:rPr lang="en-US" sz="1200" dirty="0">
                <a:solidFill>
                  <a:prstClr val="black">
                    <a:lumMod val="85000"/>
                    <a:lumOff val="15000"/>
                  </a:prstClr>
                </a:solidFill>
                <a:latin typeface="Arial" panose="020B0604020202020204" pitchFamily="34" charset="0"/>
                <a:cs typeface="Arial" panose="020B0604020202020204" pitchFamily="34" charset="0"/>
              </a:rPr>
              <a:t>Professor and Director Center for Medical Humanities, Compassionate Care and Bioethics Department of Family, Population, and Preventive Medicine  </a:t>
            </a:r>
          </a:p>
          <a:p>
            <a:r>
              <a:rPr lang="en-US" sz="2000" b="1" dirty="0">
                <a:solidFill>
                  <a:srgbClr val="C00000"/>
                </a:solidFill>
              </a:rPr>
              <a:t> </a:t>
            </a:r>
          </a:p>
        </p:txBody>
      </p:sp>
    </p:spTree>
    <p:extLst>
      <p:ext uri="{BB962C8B-B14F-4D97-AF65-F5344CB8AC3E}">
        <p14:creationId xmlns:p14="http://schemas.microsoft.com/office/powerpoint/2010/main" val="3739651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9189" y="499913"/>
            <a:ext cx="5457451" cy="527222"/>
          </a:xfrm>
        </p:spPr>
        <p:txBody>
          <a:bodyPr>
            <a:normAutofit fontScale="90000"/>
          </a:bodyPr>
          <a:lstStyle/>
          <a:p>
            <a:r>
              <a:rPr lang="en-US" dirty="0">
                <a:solidFill>
                  <a:srgbClr val="C00000"/>
                </a:solidFill>
                <a:latin typeface="Arial Rounded MT Bold" panose="020F0704030504030204" pitchFamily="34" charset="0"/>
                <a:ea typeface="Times New Roman" panose="02020603050405020304" pitchFamily="18" charset="0"/>
                <a:cs typeface="Arial" panose="020B0604020202020204" pitchFamily="34" charset="0"/>
              </a:rPr>
              <a:t>5th Annual Medical Ethics Symposium                                                                                            COVID-19 Pandemic: Ethical Decision Making and Allocation of Scarce Resources</a:t>
            </a:r>
            <a:r>
              <a:rPr lang="en-US" sz="1400" u="sng" dirty="0">
                <a:solidFill>
                  <a:srgbClr val="C00000"/>
                </a:solidFill>
                <a:latin typeface="Arial Rounded MT Bold" panose="020F0704030504030204" pitchFamily="34" charset="0"/>
                <a:ea typeface="Calibri" panose="020F0502020204030204" pitchFamily="34" charset="0"/>
                <a:cs typeface="Times New Roman" panose="02020603050405020304" pitchFamily="18" charset="0"/>
              </a:rPr>
              <a:t> </a:t>
            </a:r>
            <a:endParaRPr lang="en-US" dirty="0">
              <a:solidFill>
                <a:srgbClr val="C00000"/>
              </a:solidFill>
            </a:endParaRPr>
          </a:p>
        </p:txBody>
      </p:sp>
      <p:sp>
        <p:nvSpPr>
          <p:cNvPr id="3" name="Text Placeholder 2"/>
          <p:cNvSpPr>
            <a:spLocks noGrp="1"/>
          </p:cNvSpPr>
          <p:nvPr>
            <p:ph type="body" sz="quarter" idx="14"/>
          </p:nvPr>
        </p:nvSpPr>
        <p:spPr/>
        <p:txBody>
          <a:bodyPr/>
          <a:lstStyle/>
          <a:p>
            <a:r>
              <a:rPr lang="en-US" sz="1800" b="1" dirty="0">
                <a:latin typeface="Arial Narrow" panose="020B0606020202030204" pitchFamily="34" charset="0"/>
              </a:rPr>
              <a:t>Date: June 10, 2021 from 12:30-2pm     </a:t>
            </a:r>
            <a:r>
              <a:rPr lang="en-US" sz="1600" b="1" dirty="0">
                <a:latin typeface="Arial Narrow" panose="020B0606020202030204" pitchFamily="34" charset="0"/>
              </a:rPr>
              <a:t>Stony Brook University Hospital Institutional Ethics Committee </a:t>
            </a:r>
          </a:p>
        </p:txBody>
      </p:sp>
      <p:sp>
        <p:nvSpPr>
          <p:cNvPr id="10" name="TextBox 9"/>
          <p:cNvSpPr txBox="1"/>
          <p:nvPr/>
        </p:nvSpPr>
        <p:spPr>
          <a:xfrm>
            <a:off x="137786" y="1027135"/>
            <a:ext cx="8730641" cy="5606728"/>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Session 5 </a:t>
            </a:r>
            <a:r>
              <a:rPr lang="en-US" sz="1600" b="1" dirty="0" smtClean="0">
                <a:latin typeface="Arial" panose="020B0604020202020204" pitchFamily="34" charset="0"/>
                <a:cs typeface="Arial" panose="020B0604020202020204" pitchFamily="34" charset="0"/>
              </a:rPr>
              <a:t>: </a:t>
            </a:r>
          </a:p>
          <a:p>
            <a:r>
              <a:rPr lang="en-US" sz="2000" b="1" dirty="0" smtClean="0">
                <a:latin typeface="Arial" panose="020B0604020202020204" pitchFamily="34" charset="0"/>
                <a:cs typeface="Arial" panose="020B0604020202020204" pitchFamily="34" charset="0"/>
              </a:rPr>
              <a:t> </a:t>
            </a:r>
            <a:r>
              <a:rPr lang="en-US" sz="2000" dirty="0">
                <a:solidFill>
                  <a:srgbClr val="C00000"/>
                </a:solidFill>
                <a:latin typeface="Arial Rounded MT Bold" panose="020F0704030504030204" pitchFamily="34" charset="0"/>
              </a:rPr>
              <a:t>Putting it All Together </a:t>
            </a:r>
            <a:r>
              <a:rPr lang="en-US" sz="2000" dirty="0">
                <a:solidFill>
                  <a:srgbClr val="C00000"/>
                </a:solidFill>
                <a:latin typeface="Arial Rounded MT Bold" panose="020F0704030504030204" pitchFamily="34" charset="0"/>
                <a:ea typeface="Calibri" panose="020F0502020204030204" pitchFamily="34" charset="0"/>
                <a:cs typeface="Times New Roman" panose="02020603050405020304" pitchFamily="18" charset="0"/>
              </a:rPr>
              <a:t>Panel Discussion: Ethical Decision Making </a:t>
            </a:r>
            <a:endParaRPr lang="en-US" sz="2000" dirty="0" smtClean="0">
              <a:solidFill>
                <a:srgbClr val="C00000"/>
              </a:solidFill>
              <a:latin typeface="Arial Rounded MT Bold" panose="020F0704030504030204" pitchFamily="34" charset="0"/>
              <a:ea typeface="Calibri" panose="020F0502020204030204" pitchFamily="34" charset="0"/>
              <a:cs typeface="Times New Roman" panose="02020603050405020304" pitchFamily="18" charset="0"/>
            </a:endParaRPr>
          </a:p>
          <a:p>
            <a:r>
              <a:rPr lang="en-US" sz="2000" dirty="0" smtClean="0">
                <a:solidFill>
                  <a:srgbClr val="C00000"/>
                </a:solidFill>
                <a:latin typeface="Arial Rounded MT Bold" panose="020F0704030504030204" pitchFamily="34" charset="0"/>
                <a:ea typeface="Calibri" panose="020F0502020204030204" pitchFamily="34" charset="0"/>
                <a:cs typeface="Times New Roman" panose="02020603050405020304" pitchFamily="18" charset="0"/>
              </a:rPr>
              <a:t> </a:t>
            </a:r>
            <a:endParaRPr lang="en-US" sz="2000" dirty="0">
              <a:solidFill>
                <a:srgbClr val="C00000"/>
              </a:solidFill>
              <a:latin typeface="Arial Rounded MT Bold" panose="020F0704030504030204" pitchFamily="34" charset="0"/>
              <a:ea typeface="Calibri" panose="020F0502020204030204" pitchFamily="34" charset="0"/>
              <a:cs typeface="Times New Roman" panose="02020603050405020304" pitchFamily="18" charset="0"/>
            </a:endParaRPr>
          </a:p>
          <a:p>
            <a:pPr marL="0" lvl="0" indent="0">
              <a:spcBef>
                <a:spcPts val="0"/>
              </a:spcBef>
              <a:spcAft>
                <a:spcPts val="0"/>
              </a:spcAft>
              <a:buNone/>
            </a:pPr>
            <a:r>
              <a:rPr lang="en-US" sz="1400" b="1" dirty="0">
                <a:solidFill>
                  <a:srgbClr val="C00000"/>
                </a:solidFill>
                <a:latin typeface="Arial" panose="020B0604020202020204" pitchFamily="34" charset="0"/>
                <a:ea typeface="Calibri" panose="020F0502020204030204" pitchFamily="34" charset="0"/>
                <a:cs typeface="Arial" panose="020B0604020202020204" pitchFamily="34" charset="0"/>
              </a:rPr>
              <a:t>Presenters: </a:t>
            </a:r>
            <a:r>
              <a:rPr lang="en-US" sz="1400" b="1" dirty="0">
                <a:latin typeface="Arial" panose="020B0604020202020204" pitchFamily="34" charset="0"/>
                <a:cs typeface="Arial" panose="020B0604020202020204" pitchFamily="34" charset="0"/>
              </a:rPr>
              <a:t>Martin Griffel</a:t>
            </a:r>
            <a:r>
              <a:rPr lang="en-US" sz="1400" dirty="0">
                <a:latin typeface="Arial" panose="020B0604020202020204" pitchFamily="34" charset="0"/>
                <a:cs typeface="Arial" panose="020B0604020202020204" pitchFamily="34" charset="0"/>
              </a:rPr>
              <a:t>, MD, Clinical Associate Professor GFT Department of Anesthesiology</a:t>
            </a:r>
            <a:r>
              <a:rPr lang="en-US" sz="1400" b="1" dirty="0">
                <a:latin typeface="Arial" panose="020B0604020202020204" pitchFamily="34" charset="0"/>
                <a:cs typeface="Arial" panose="020B0604020202020204" pitchFamily="34" charset="0"/>
              </a:rPr>
              <a:t>, Carolyn Santora,</a:t>
            </a:r>
            <a:r>
              <a:rPr lang="en-US" sz="1400" dirty="0">
                <a:latin typeface="Arial" panose="020B0604020202020204" pitchFamily="34" charset="0"/>
                <a:cs typeface="Arial" panose="020B0604020202020204" pitchFamily="34" charset="0"/>
              </a:rPr>
              <a:t> MS,RN, CPHQ/CNO/CRA, </a:t>
            </a:r>
            <a:r>
              <a:rPr lang="en-US" sz="1400" b="1" dirty="0">
                <a:latin typeface="Arial" panose="020B0604020202020204" pitchFamily="34" charset="0"/>
                <a:cs typeface="Arial" panose="020B0604020202020204" pitchFamily="34" charset="0"/>
              </a:rPr>
              <a:t>Phyllis Migdal, </a:t>
            </a:r>
            <a:r>
              <a:rPr lang="en-US" sz="1400" dirty="0">
                <a:latin typeface="Arial" panose="020B0604020202020204" pitchFamily="34" charset="0"/>
                <a:cs typeface="Arial" panose="020B0604020202020204" pitchFamily="34" charset="0"/>
              </a:rPr>
              <a:t>MD, </a:t>
            </a:r>
            <a:r>
              <a:rPr lang="en-US" sz="1400" dirty="0" smtClean="0">
                <a:latin typeface="Arial" panose="020B0604020202020204" pitchFamily="34" charset="0"/>
                <a:cs typeface="Arial" panose="020B0604020202020204" pitchFamily="34" charset="0"/>
              </a:rPr>
              <a:t>MA, Clinical </a:t>
            </a:r>
            <a:r>
              <a:rPr lang="en-US" sz="1400" dirty="0">
                <a:latin typeface="Arial" panose="020B0604020202020204" pitchFamily="34" charset="0"/>
                <a:cs typeface="Arial" panose="020B0604020202020204" pitchFamily="34" charset="0"/>
              </a:rPr>
              <a:t>Assistant Professor </a:t>
            </a:r>
            <a:r>
              <a:rPr lang="en-US" sz="1400" dirty="0">
                <a:solidFill>
                  <a:srgbClr val="000000"/>
                </a:solidFill>
              </a:rPr>
              <a:t>Center for Medical Humanities, Compassionate Care &amp; </a:t>
            </a:r>
            <a:r>
              <a:rPr lang="en-US" sz="1400" dirty="0" smtClean="0">
                <a:solidFill>
                  <a:srgbClr val="000000"/>
                </a:solidFill>
              </a:rPr>
              <a:t>Bioethics, </a:t>
            </a:r>
            <a:r>
              <a:rPr lang="en-US" sz="1400" b="1" dirty="0" smtClean="0">
                <a:solidFill>
                  <a:srgbClr val="000000"/>
                </a:solidFill>
              </a:rPr>
              <a:t>Arthur M. Diamond</a:t>
            </a:r>
            <a:r>
              <a:rPr lang="en-US" sz="1400" dirty="0" smtClean="0">
                <a:solidFill>
                  <a:srgbClr val="000000"/>
                </a:solidFill>
              </a:rPr>
              <a:t>, </a:t>
            </a:r>
            <a:r>
              <a:rPr lang="en-US" sz="1400" i="1" dirty="0"/>
              <a:t>NYS Supreme Court Judge (</a:t>
            </a:r>
            <a:r>
              <a:rPr lang="en-US" sz="1400" i="1" dirty="0" smtClean="0"/>
              <a:t>RET</a:t>
            </a:r>
            <a:r>
              <a:rPr lang="en-US" sz="1400" i="1" dirty="0"/>
              <a:t>), Supervising Judge of Guardianship Matters for Nassau County </a:t>
            </a:r>
            <a:r>
              <a:rPr lang="en-US" sz="1400" i="1" dirty="0" smtClean="0"/>
              <a:t>Courts, Clinical </a:t>
            </a:r>
            <a:r>
              <a:rPr lang="en-US" sz="1400" i="1" dirty="0"/>
              <a:t>Instructor at RSOM &amp; </a:t>
            </a:r>
            <a:r>
              <a:rPr lang="en-US" sz="1400" i="1" dirty="0" smtClean="0"/>
              <a:t>NYULISOM.</a:t>
            </a:r>
            <a:endParaRPr lang="en-US" sz="1400" dirty="0">
              <a:solidFill>
                <a:srgbClr val="000000"/>
              </a:solidFill>
            </a:endParaRPr>
          </a:p>
          <a:p>
            <a:pPr marR="0" lvl="0">
              <a:lnSpc>
                <a:spcPct val="107000"/>
              </a:lnSpc>
              <a:spcBef>
                <a:spcPts val="0"/>
              </a:spcBef>
              <a:spcAft>
                <a:spcPts val="0"/>
              </a:spcAft>
            </a:pPr>
            <a:r>
              <a:rPr lang="en-US" dirty="0" smtClean="0">
                <a:latin typeface="Arial Rounded MT Bold" panose="020F0704030504030204" pitchFamily="34" charset="0"/>
                <a:ea typeface="Calibri" panose="020F0502020204030204" pitchFamily="34" charset="0"/>
                <a:cs typeface="Times New Roman" panose="02020603050405020304" pitchFamily="18" charset="0"/>
              </a:rPr>
              <a:t>Scarce </a:t>
            </a:r>
            <a:r>
              <a:rPr lang="en-US" dirty="0">
                <a:latin typeface="Arial Rounded MT Bold" panose="020F0704030504030204" pitchFamily="34" charset="0"/>
                <a:ea typeface="Calibri" panose="020F0502020204030204" pitchFamily="34" charset="0"/>
                <a:cs typeface="Times New Roman" panose="02020603050405020304" pitchFamily="18" charset="0"/>
              </a:rPr>
              <a:t>Allocation of Resources: </a:t>
            </a:r>
            <a:r>
              <a:rPr lang="en-US" dirty="0" smtClean="0">
                <a:latin typeface="Arial Rounded MT Bold" panose="020F0704030504030204" pitchFamily="34" charset="0"/>
                <a:ea typeface="Calibri" panose="020F0502020204030204" pitchFamily="34" charset="0"/>
                <a:cs typeface="Times New Roman" panose="02020603050405020304" pitchFamily="18" charset="0"/>
              </a:rPr>
              <a:t>                                           </a:t>
            </a:r>
          </a:p>
          <a:p>
            <a:pPr marR="0" lvl="0">
              <a:lnSpc>
                <a:spcPct val="107000"/>
              </a:lnSpc>
              <a:spcBef>
                <a:spcPts val="0"/>
              </a:spcBef>
              <a:spcAft>
                <a:spcPts val="0"/>
              </a:spcAft>
            </a:pPr>
            <a:r>
              <a:rPr lang="en-US" dirty="0" smtClean="0">
                <a:latin typeface="Arial Rounded MT Bold" panose="020F0704030504030204" pitchFamily="34" charset="0"/>
                <a:ea typeface="Calibri" panose="020F0502020204030204" pitchFamily="34" charset="0"/>
                <a:cs typeface="Times New Roman" panose="02020603050405020304" pitchFamily="18" charset="0"/>
              </a:rPr>
              <a:t>Position </a:t>
            </a:r>
            <a:r>
              <a:rPr lang="en-US" dirty="0">
                <a:latin typeface="Arial Rounded MT Bold" panose="020F0704030504030204" pitchFamily="34" charset="0"/>
                <a:ea typeface="Calibri" panose="020F0502020204030204" pitchFamily="34" charset="0"/>
                <a:cs typeface="Times New Roman" panose="02020603050405020304" pitchFamily="18" charset="0"/>
              </a:rPr>
              <a:t>Statement &amp; Policy Development</a:t>
            </a:r>
          </a:p>
          <a:p>
            <a:pPr marL="800100" marR="0" lvl="1" indent="-342900">
              <a:lnSpc>
                <a:spcPct val="107000"/>
              </a:lnSpc>
              <a:spcBef>
                <a:spcPts val="0"/>
              </a:spcBef>
              <a:spcAft>
                <a:spcPts val="0"/>
              </a:spcAft>
              <a:buFont typeface="Wingdings" panose="05000000000000000000" pitchFamily="2" charset="2"/>
              <a:buChar char=""/>
            </a:pPr>
            <a:r>
              <a:rPr lang="en-US" dirty="0">
                <a:latin typeface="Arial Rounded MT Bold" panose="020F0704030504030204" pitchFamily="34" charset="0"/>
                <a:ea typeface="Calibri" panose="020F0502020204030204" pitchFamily="34" charset="0"/>
                <a:cs typeface="Times New Roman" panose="02020603050405020304" pitchFamily="18" charset="0"/>
              </a:rPr>
              <a:t>Duty to Treat</a:t>
            </a:r>
          </a:p>
          <a:p>
            <a:pPr marL="800100" marR="0" lvl="1" indent="-342900">
              <a:lnSpc>
                <a:spcPct val="107000"/>
              </a:lnSpc>
              <a:spcBef>
                <a:spcPts val="0"/>
              </a:spcBef>
              <a:spcAft>
                <a:spcPts val="800"/>
              </a:spcAft>
              <a:buFont typeface="Wingdings" panose="05000000000000000000" pitchFamily="2" charset="2"/>
              <a:buChar char=""/>
            </a:pPr>
            <a:r>
              <a:rPr lang="en-US" dirty="0">
                <a:latin typeface="Arial Rounded MT Bold" panose="020F0704030504030204" pitchFamily="34" charset="0"/>
                <a:ea typeface="Calibri" panose="020F0502020204030204" pitchFamily="34" charset="0"/>
                <a:cs typeface="Times New Roman" panose="02020603050405020304" pitchFamily="18" charset="0"/>
              </a:rPr>
              <a:t>Lessons Learned</a:t>
            </a:r>
          </a:p>
          <a:p>
            <a:pPr marR="0" lvl="0">
              <a:lnSpc>
                <a:spcPct val="107000"/>
              </a:lnSpc>
              <a:spcBef>
                <a:spcPts val="0"/>
              </a:spcBef>
              <a:spcAft>
                <a:spcPts val="0"/>
              </a:spcAft>
            </a:pPr>
            <a:endParaRPr lang="en-US" dirty="0" smtClean="0">
              <a:latin typeface="Arial Rounded MT Bold" panose="020F07040305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r>
              <a:rPr lang="en-US" dirty="0" smtClean="0">
                <a:latin typeface="Arial Rounded MT Bold" panose="020F0704030504030204" pitchFamily="34" charset="0"/>
                <a:ea typeface="Calibri" panose="020F0502020204030204" pitchFamily="34" charset="0"/>
                <a:cs typeface="Times New Roman" panose="02020603050405020304" pitchFamily="18" charset="0"/>
              </a:rPr>
              <a:t>Rapid </a:t>
            </a:r>
            <a:r>
              <a:rPr lang="en-US" dirty="0">
                <a:latin typeface="Arial Rounded MT Bold" panose="020F0704030504030204" pitchFamily="34" charset="0"/>
                <a:ea typeface="Calibri" panose="020F0502020204030204" pitchFamily="34" charset="0"/>
                <a:cs typeface="Times New Roman" panose="02020603050405020304" pitchFamily="18" charset="0"/>
              </a:rPr>
              <a:t>Fire Sessions: </a:t>
            </a:r>
          </a:p>
          <a:p>
            <a:pPr marL="285750" indent="-285750">
              <a:spcBef>
                <a:spcPts val="0"/>
              </a:spcBef>
              <a:spcAft>
                <a:spcPts val="0"/>
              </a:spcAft>
              <a:buFont typeface="Arial" panose="020B0604020202020204" pitchFamily="34" charset="0"/>
              <a:buChar char="•"/>
            </a:pPr>
            <a:r>
              <a:rPr lang="en-US" sz="1200" b="1" i="1" dirty="0">
                <a:latin typeface="Arial" panose="020B0604020202020204" pitchFamily="34" charset="0"/>
                <a:ea typeface="Calibri" panose="020F0502020204030204" pitchFamily="34" charset="0"/>
                <a:cs typeface="Arial" panose="020B0604020202020204" pitchFamily="34" charset="0"/>
              </a:rPr>
              <a:t>“High Intensity Care for Patients with Underlying Terminal Illness or At End of Life during a Pandemic: Ethical and Moral Considerations”, </a:t>
            </a:r>
            <a:r>
              <a:rPr lang="en-US" sz="1200"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Grace LaTorre DO, MS, Director, Palliative Care Service, Stony Brook University Hospital, Alpa G. Desai, MD FCCP, Associate Professor of Medicine </a:t>
            </a:r>
            <a:r>
              <a:rPr lang="en-US" sz="1200" dirty="0">
                <a:solidFill>
                  <a:schemeClr val="tx1">
                    <a:lumMod val="65000"/>
                    <a:lumOff val="35000"/>
                  </a:schemeClr>
                </a:solidFill>
                <a:latin typeface="Arial" panose="020B0604020202020204" pitchFamily="34" charset="0"/>
                <a:cs typeface="Arial" panose="020B0604020202020204" pitchFamily="34" charset="0"/>
              </a:rPr>
              <a:t>Division of Pulmonary, Critical Care and Sleep Medicine</a:t>
            </a:r>
          </a:p>
          <a:p>
            <a:pPr marL="0" marR="0">
              <a:spcBef>
                <a:spcPts val="0"/>
              </a:spcBef>
              <a:spcAft>
                <a:spcPts val="0"/>
              </a:spcAft>
            </a:pPr>
            <a:endParaRPr lang="en-US" sz="1200" dirty="0">
              <a:latin typeface="Arial" panose="020B0604020202020204" pitchFamily="34" charset="0"/>
              <a:ea typeface="Calibri" panose="020F0502020204030204" pitchFamily="34" charset="0"/>
              <a:cs typeface="Arial" panose="020B0604020202020204" pitchFamily="34" charset="0"/>
            </a:endParaRPr>
          </a:p>
          <a:p>
            <a:pPr marL="171450" marR="0" indent="-171450">
              <a:spcBef>
                <a:spcPts val="0"/>
              </a:spcBef>
              <a:spcAft>
                <a:spcPts val="0"/>
              </a:spcAft>
              <a:buFont typeface="Arial" panose="020B0604020202020204" pitchFamily="34" charset="0"/>
              <a:buChar char="•"/>
            </a:pPr>
            <a:r>
              <a:rPr lang="en-US" sz="1200" i="1" dirty="0">
                <a:latin typeface="Arial" panose="020B0604020202020204" pitchFamily="34" charset="0"/>
                <a:ea typeface="Calibri" panose="020F0502020204030204" pitchFamily="34" charset="0"/>
                <a:cs typeface="Arial" panose="020B0604020202020204" pitchFamily="34" charset="0"/>
              </a:rPr>
              <a:t>“</a:t>
            </a:r>
            <a:r>
              <a:rPr lang="en-US" sz="1200" b="1" i="1" dirty="0">
                <a:latin typeface="Arial" panose="020B0604020202020204" pitchFamily="34" charset="0"/>
                <a:ea typeface="Calibri" panose="020F0502020204030204" pitchFamily="34" charset="0"/>
                <a:cs typeface="Arial" panose="020B0604020202020204" pitchFamily="34" charset="0"/>
              </a:rPr>
              <a:t>The Impact of COVID-19 on the Distress Levels of Patients Undergoing Lung Cancer Treatment and Surveillance”, </a:t>
            </a:r>
            <a:r>
              <a:rPr lang="it-IT" sz="1100" dirty="0">
                <a:latin typeface="Arial" panose="020B0604020202020204" pitchFamily="34" charset="0"/>
                <a:ea typeface="Calibri" panose="020F0502020204030204" pitchFamily="34" charset="0"/>
                <a:cs typeface="Arial" panose="020B0604020202020204" pitchFamily="34" charset="0"/>
              </a:rPr>
              <a:t>Denise Albano, DNP, </a:t>
            </a:r>
            <a:r>
              <a:rPr lang="en-US" sz="1100" dirty="0">
                <a:latin typeface="Arial" panose="020B0604020202020204" pitchFamily="34" charset="0"/>
                <a:ea typeface="Calibri" panose="020F0502020204030204" pitchFamily="34" charset="0"/>
                <a:cs typeface="Arial" panose="020B0604020202020204" pitchFamily="34" charset="0"/>
              </a:rPr>
              <a:t>Associate Director, Lung Cancer Evaluation Center Director, Lung Nodule Clinic Clinical Assistant Professor; </a:t>
            </a:r>
            <a:r>
              <a:rPr lang="it-IT" sz="1100" dirty="0">
                <a:latin typeface="Arial" panose="020B0604020202020204" pitchFamily="34" charset="0"/>
                <a:ea typeface="Calibri" panose="020F0502020204030204" pitchFamily="34" charset="0"/>
                <a:cs typeface="Arial" panose="020B0604020202020204" pitchFamily="34" charset="0"/>
              </a:rPr>
              <a:t>Melissa Feraca, FNP, Respiratory Diseases Division</a:t>
            </a:r>
          </a:p>
          <a:p>
            <a:pPr marL="285750" marR="0" lvl="0" indent="-285750">
              <a:lnSpc>
                <a:spcPct val="107000"/>
              </a:lnSpc>
              <a:spcBef>
                <a:spcPts val="0"/>
              </a:spcBef>
              <a:spcAft>
                <a:spcPts val="800"/>
              </a:spcAft>
              <a:buFont typeface="Arial" panose="020B0604020202020204" pitchFamily="34" charset="0"/>
              <a:buChar char="•"/>
            </a:pPr>
            <a:r>
              <a:rPr lang="en-US" sz="1600" dirty="0" smtClean="0">
                <a:latin typeface="Arial Rounded MT Bold" panose="020F0704030504030204" pitchFamily="34" charset="0"/>
              </a:rPr>
              <a:t>Posters</a:t>
            </a:r>
            <a:endParaRPr lang="en-US" sz="1600" dirty="0"/>
          </a:p>
        </p:txBody>
      </p:sp>
      <p:pic>
        <p:nvPicPr>
          <p:cNvPr id="6" name="Picture 5"/>
          <p:cNvPicPr>
            <a:picLocks noChangeAspect="1"/>
          </p:cNvPicPr>
          <p:nvPr/>
        </p:nvPicPr>
        <p:blipFill>
          <a:blip r:embed="rId2"/>
          <a:stretch>
            <a:fillRect/>
          </a:stretch>
        </p:blipFill>
        <p:spPr>
          <a:xfrm>
            <a:off x="6050072" y="2730674"/>
            <a:ext cx="2187036" cy="196658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653798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latin typeface="Arial Rounded MT Bold" panose="020F0704030504030204" pitchFamily="34" charset="0"/>
              </a:rPr>
              <a:t>Registration</a:t>
            </a:r>
          </a:p>
        </p:txBody>
      </p:sp>
      <p:sp>
        <p:nvSpPr>
          <p:cNvPr id="3" name="Text Placeholder 2"/>
          <p:cNvSpPr>
            <a:spLocks noGrp="1"/>
          </p:cNvSpPr>
          <p:nvPr>
            <p:ph type="body" sz="quarter" idx="14"/>
          </p:nvPr>
        </p:nvSpPr>
        <p:spPr/>
        <p:txBody>
          <a:bodyPr/>
          <a:lstStyle/>
          <a:p>
            <a:r>
              <a:rPr lang="en-US" dirty="0"/>
              <a:t>General Registration Information</a:t>
            </a:r>
          </a:p>
        </p:txBody>
      </p:sp>
      <p:sp>
        <p:nvSpPr>
          <p:cNvPr id="4" name="Text Placeholder 3"/>
          <p:cNvSpPr>
            <a:spLocks noGrp="1"/>
          </p:cNvSpPr>
          <p:nvPr>
            <p:ph type="body" sz="quarter" idx="11"/>
          </p:nvPr>
        </p:nvSpPr>
        <p:spPr>
          <a:xfrm>
            <a:off x="325677" y="1325650"/>
            <a:ext cx="8580328" cy="5250514"/>
          </a:xfrm>
        </p:spPr>
        <p:txBody>
          <a:bodyPr/>
          <a:lstStyle/>
          <a:p>
            <a:pPr algn="ctr"/>
            <a:r>
              <a:rPr lang="en-US" sz="1800" b="1" dirty="0">
                <a:latin typeface="Arial" panose="020B0604020202020204" pitchFamily="34" charset="0"/>
                <a:cs typeface="Arial" panose="020B0604020202020204" pitchFamily="34" charset="0"/>
              </a:rPr>
              <a:t>Registration for the 5</a:t>
            </a:r>
            <a:r>
              <a:rPr lang="en-US" sz="1800" b="1" baseline="30000" dirty="0">
                <a:latin typeface="Arial" panose="020B0604020202020204" pitchFamily="34" charset="0"/>
                <a:cs typeface="Arial" panose="020B0604020202020204" pitchFamily="34" charset="0"/>
              </a:rPr>
              <a:t>th</a:t>
            </a:r>
            <a:r>
              <a:rPr lang="en-US" sz="1800" b="1" dirty="0">
                <a:latin typeface="Arial" panose="020B0604020202020204" pitchFamily="34" charset="0"/>
                <a:cs typeface="Arial" panose="020B0604020202020204" pitchFamily="34" charset="0"/>
              </a:rPr>
              <a:t> Annual Medical Ethics Symposium  Covid-19 Pandemic: Ethical Decision Making &amp; Allocation of Scarce </a:t>
            </a:r>
            <a:r>
              <a:rPr lang="en-US" sz="1800" b="1" dirty="0" smtClean="0">
                <a:latin typeface="Arial" panose="020B0604020202020204" pitchFamily="34" charset="0"/>
                <a:cs typeface="Arial" panose="020B0604020202020204" pitchFamily="34" charset="0"/>
              </a:rPr>
              <a:t>Resources</a:t>
            </a:r>
          </a:p>
          <a:p>
            <a:endParaRPr lang="en-US" sz="1800" dirty="0" smtClean="0">
              <a:latin typeface="Arial" panose="020B0604020202020204" pitchFamily="34" charset="0"/>
              <a:cs typeface="Arial" panose="020B0604020202020204" pitchFamily="34" charset="0"/>
            </a:endParaRPr>
          </a:p>
          <a:p>
            <a:r>
              <a:rPr lang="en-US" sz="1600" b="1" dirty="0" smtClean="0">
                <a:latin typeface="Arial" panose="020B0604020202020204" pitchFamily="34" charset="0"/>
                <a:cs typeface="Arial" panose="020B0604020202020204" pitchFamily="34" charset="0"/>
              </a:rPr>
              <a:t>All </a:t>
            </a:r>
            <a:r>
              <a:rPr lang="en-US" sz="1600" dirty="0" smtClean="0">
                <a:latin typeface="Arial" panose="020B0604020202020204" pitchFamily="34" charset="0"/>
                <a:cs typeface="Arial" panose="020B0604020202020204" pitchFamily="34" charset="0"/>
              </a:rPr>
              <a:t>must Register </a:t>
            </a:r>
            <a:r>
              <a:rPr lang="en-US" sz="1600" dirty="0">
                <a:latin typeface="Arial" panose="020B0604020202020204" pitchFamily="34" charset="0"/>
                <a:cs typeface="Arial" panose="020B0604020202020204" pitchFamily="34" charset="0"/>
              </a:rPr>
              <a:t>@ </a:t>
            </a:r>
            <a:r>
              <a:rPr lang="en-US" sz="1600" u="sng" dirty="0" smtClean="0">
                <a:solidFill>
                  <a:srgbClr val="0000FF"/>
                </a:solidFill>
                <a:latin typeface="Arial" panose="020B0604020202020204" pitchFamily="34" charset="0"/>
                <a:cs typeface="Arial" panose="020B0604020202020204" pitchFamily="34" charset="0"/>
                <a:hlinkClick r:id="rId2"/>
              </a:rPr>
              <a:t>https</a:t>
            </a:r>
            <a:r>
              <a:rPr lang="en-US" sz="1600" u="sng" dirty="0">
                <a:solidFill>
                  <a:srgbClr val="0000FF"/>
                </a:solidFill>
                <a:latin typeface="Arial" panose="020B0604020202020204" pitchFamily="34" charset="0"/>
                <a:cs typeface="Arial" panose="020B0604020202020204" pitchFamily="34" charset="0"/>
                <a:hlinkClick r:id="rId2"/>
              </a:rPr>
              <a:t>://</a:t>
            </a:r>
            <a:r>
              <a:rPr lang="en-US" sz="1600" u="sng" dirty="0" smtClean="0">
                <a:solidFill>
                  <a:srgbClr val="0000FF"/>
                </a:solidFill>
                <a:latin typeface="Arial" panose="020B0604020202020204" pitchFamily="34" charset="0"/>
                <a:cs typeface="Arial" panose="020B0604020202020204" pitchFamily="34" charset="0"/>
                <a:hlinkClick r:id="rId2"/>
              </a:rPr>
              <a:t>www.stonybrook.edu/commcms/bioethics/events/conferences.php</a:t>
            </a:r>
            <a:endParaRPr lang="en-US" sz="1600" u="sng" dirty="0" smtClean="0">
              <a:solidFill>
                <a:srgbClr val="0000FF"/>
              </a:solidFill>
              <a:latin typeface="Arial" panose="020B0604020202020204" pitchFamily="34" charset="0"/>
              <a:cs typeface="Arial" panose="020B0604020202020204" pitchFamily="34" charset="0"/>
            </a:endParaRPr>
          </a:p>
          <a:p>
            <a:endParaRPr lang="en-US" sz="1600" u="sng" dirty="0">
              <a:solidFill>
                <a:srgbClr val="0000FF"/>
              </a:solidFill>
              <a:latin typeface="Arial" panose="020B0604020202020204" pitchFamily="34" charset="0"/>
              <a:ea typeface="Calibri" panose="020F0502020204030204" pitchFamily="34" charset="0"/>
              <a:cs typeface="Arial" panose="020B0604020202020204" pitchFamily="34" charset="0"/>
            </a:endParaRPr>
          </a:p>
          <a:p>
            <a:r>
              <a:rPr lang="en-US" sz="1800" dirty="0" smtClean="0">
                <a:solidFill>
                  <a:srgbClr val="002060"/>
                </a:solidFill>
                <a:latin typeface="Arial" panose="020B0604020202020204" pitchFamily="34" charset="0"/>
                <a:ea typeface="Calibri" panose="020F0502020204030204" pitchFamily="34" charset="0"/>
                <a:cs typeface="Arial" panose="020B0604020202020204" pitchFamily="34" charset="0"/>
              </a:rPr>
              <a:t>If </a:t>
            </a:r>
            <a:r>
              <a:rPr lang="en-US" sz="1800" dirty="0">
                <a:solidFill>
                  <a:srgbClr val="002060"/>
                </a:solidFill>
                <a:latin typeface="Arial" panose="020B0604020202020204" pitchFamily="34" charset="0"/>
                <a:ea typeface="Calibri" panose="020F0502020204030204" pitchFamily="34" charset="0"/>
                <a:cs typeface="Arial" panose="020B0604020202020204" pitchFamily="34" charset="0"/>
              </a:rPr>
              <a:t>you are requesting CME , CEU’s or NCPD credits, </a:t>
            </a:r>
            <a:r>
              <a:rPr lang="en-US" sz="1800" dirty="0">
                <a:solidFill>
                  <a:srgbClr val="C00000"/>
                </a:solidFill>
                <a:latin typeface="Arial" panose="020B0604020202020204" pitchFamily="34" charset="0"/>
                <a:ea typeface="Calibri" panose="020F0502020204030204" pitchFamily="34" charset="0"/>
                <a:cs typeface="Arial" panose="020B0604020202020204" pitchFamily="34" charset="0"/>
              </a:rPr>
              <a:t>you need to</a:t>
            </a:r>
            <a:r>
              <a:rPr lang="en-US" sz="1800" b="1" dirty="0">
                <a:solidFill>
                  <a:srgbClr val="C00000"/>
                </a:solidFill>
                <a:latin typeface="Arial" panose="020B0604020202020204" pitchFamily="34" charset="0"/>
                <a:ea typeface="Calibri" panose="020F0502020204030204" pitchFamily="34" charset="0"/>
                <a:cs typeface="Arial" panose="020B0604020202020204" pitchFamily="34" charset="0"/>
              </a:rPr>
              <a:t> </a:t>
            </a:r>
            <a:r>
              <a:rPr lang="en-US" sz="1800" b="1" u="sng" dirty="0">
                <a:solidFill>
                  <a:srgbClr val="C00000"/>
                </a:solidFill>
                <a:latin typeface="Arial" panose="020B0604020202020204" pitchFamily="34" charset="0"/>
                <a:ea typeface="Calibri" panose="020F0502020204030204" pitchFamily="34" charset="0"/>
                <a:cs typeface="Arial" panose="020B0604020202020204" pitchFamily="34" charset="0"/>
              </a:rPr>
              <a:t>also</a:t>
            </a:r>
            <a:r>
              <a:rPr lang="en-US" sz="1800" b="1" dirty="0">
                <a:solidFill>
                  <a:srgbClr val="C00000"/>
                </a:solidFill>
                <a:latin typeface="Arial" panose="020B0604020202020204" pitchFamily="34" charset="0"/>
                <a:ea typeface="Calibri" panose="020F0502020204030204" pitchFamily="34" charset="0"/>
                <a:cs typeface="Arial" panose="020B0604020202020204" pitchFamily="34" charset="0"/>
              </a:rPr>
              <a:t> </a:t>
            </a:r>
            <a:r>
              <a:rPr lang="en-US" sz="1800" dirty="0">
                <a:solidFill>
                  <a:srgbClr val="C00000"/>
                </a:solidFill>
                <a:latin typeface="Arial" panose="020B0604020202020204" pitchFamily="34" charset="0"/>
                <a:ea typeface="Calibri" panose="020F0502020204030204" pitchFamily="34" charset="0"/>
                <a:cs typeface="Arial" panose="020B0604020202020204" pitchFamily="34" charset="0"/>
              </a:rPr>
              <a:t>register with</a:t>
            </a:r>
            <a:r>
              <a:rPr lang="en-US" sz="1800" dirty="0" smtClean="0">
                <a:solidFill>
                  <a:srgbClr val="C00000"/>
                </a:solidFill>
                <a:latin typeface="Arial" panose="020B0604020202020204" pitchFamily="34" charset="0"/>
                <a:ea typeface="Calibri" panose="020F0502020204030204" pitchFamily="34" charset="0"/>
                <a:cs typeface="Arial" panose="020B0604020202020204" pitchFamily="34" charset="0"/>
              </a:rPr>
              <a:t>:</a:t>
            </a:r>
          </a:p>
          <a:p>
            <a:endParaRPr lang="en-US" sz="1800" dirty="0">
              <a:latin typeface="Arial" panose="020B0604020202020204" pitchFamily="34" charset="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2060"/>
                </a:solidFill>
                <a:latin typeface="Arial" panose="020B0604020202020204" pitchFamily="34" charset="0"/>
                <a:ea typeface="Calibri" panose="020F0502020204030204" pitchFamily="34" charset="0"/>
                <a:cs typeface="Arial" panose="020B0604020202020204" pitchFamily="34" charset="0"/>
              </a:rPr>
              <a:t>School of Social Welfare  </a:t>
            </a:r>
            <a:r>
              <a:rPr lang="en-US" sz="1800" u="sng" dirty="0" smtClean="0">
                <a:solidFill>
                  <a:srgbClr val="0070C0"/>
                </a:solidFill>
                <a:latin typeface="Arial" panose="020B0604020202020204" pitchFamily="34" charset="0"/>
                <a:ea typeface="Calibri" panose="020F0502020204030204" pitchFamily="34" charset="0"/>
                <a:cs typeface="Arial" panose="020B0604020202020204" pitchFamily="34" charset="0"/>
                <a:hlinkClick r:id="rId3"/>
              </a:rPr>
              <a:t>stonybrook.cvent.com/d/67qszm</a:t>
            </a:r>
            <a:r>
              <a:rPr lang="en-US" sz="1800" u="sng" dirty="0" smtClean="0">
                <a:solidFill>
                  <a:srgbClr val="0070C0"/>
                </a:solidFill>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Symbol" panose="05050102010706020507" pitchFamily="18" charset="2"/>
              <a:buChar char=""/>
            </a:pPr>
            <a:endParaRPr lang="en-US" sz="1800" dirty="0">
              <a:latin typeface="Arial" panose="020B0604020202020204" pitchFamily="34" charset="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u="sng"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en-US" sz="1800" dirty="0">
                <a:solidFill>
                  <a:srgbClr val="002060"/>
                </a:solidFill>
                <a:latin typeface="Arial" panose="020B0604020202020204" pitchFamily="34" charset="0"/>
                <a:ea typeface="Calibri" panose="020F0502020204030204" pitchFamily="34" charset="0"/>
                <a:cs typeface="Arial" panose="020B0604020202020204" pitchFamily="34" charset="0"/>
              </a:rPr>
              <a:t>School of Nursing if you are requesting NCPD credits register here:  </a:t>
            </a:r>
            <a:r>
              <a:rPr lang="en-US" sz="1800" u="sng"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en-US" sz="1800" u="sng" dirty="0">
                <a:solidFill>
                  <a:srgbClr val="0000FF"/>
                </a:solidFill>
                <a:latin typeface="Arial" panose="020B0604020202020204" pitchFamily="34" charset="0"/>
                <a:ea typeface="Calibri" panose="020F0502020204030204" pitchFamily="34" charset="0"/>
                <a:cs typeface="Arial" panose="020B0604020202020204" pitchFamily="34" charset="0"/>
              </a:rPr>
              <a:t>https://cvent.me/rqvzPP </a:t>
            </a:r>
            <a:r>
              <a:rPr lang="en-US" sz="1800" dirty="0">
                <a:solidFill>
                  <a:srgbClr val="0000FF"/>
                </a:solidFill>
                <a:latin typeface="Arial" panose="020B0604020202020204" pitchFamily="34" charset="0"/>
                <a:ea typeface="Calibri" panose="020F0502020204030204" pitchFamily="34" charset="0"/>
                <a:cs typeface="Arial" panose="020B0604020202020204" pitchFamily="34" charset="0"/>
              </a:rPr>
              <a:t>      </a:t>
            </a:r>
            <a:r>
              <a:rPr lang="en-US" sz="1800" u="sng" dirty="0">
                <a:solidFill>
                  <a:srgbClr val="0000FF"/>
                </a:solidFill>
                <a:latin typeface="Arial" panose="020B0604020202020204" pitchFamily="34" charset="0"/>
                <a:ea typeface="Calibri" panose="020F0502020204030204" pitchFamily="34" charset="0"/>
                <a:cs typeface="Arial" panose="020B0604020202020204" pitchFamily="34" charset="0"/>
              </a:rPr>
              <a:t> School of Nursing NCPD </a:t>
            </a:r>
            <a:r>
              <a:rPr lang="en-US" sz="1800" u="sng" dirty="0" smtClean="0">
                <a:solidFill>
                  <a:srgbClr val="0000FF"/>
                </a:solidFill>
                <a:latin typeface="Arial" panose="020B0604020202020204" pitchFamily="34" charset="0"/>
                <a:ea typeface="Calibri" panose="020F0502020204030204" pitchFamily="34" charset="0"/>
                <a:cs typeface="Arial" panose="020B0604020202020204" pitchFamily="34" charset="0"/>
              </a:rPr>
              <a:t>Registration</a:t>
            </a:r>
          </a:p>
          <a:p>
            <a:pPr marL="342900" marR="0" lvl="0" indent="-342900">
              <a:spcBef>
                <a:spcPts val="0"/>
              </a:spcBef>
              <a:spcAft>
                <a:spcPts val="0"/>
              </a:spcAft>
              <a:buFont typeface="Symbol" panose="05050102010706020507" pitchFamily="18" charset="2"/>
              <a:buChar char=""/>
            </a:pPr>
            <a:endParaRPr lang="en-US" sz="1800" dirty="0">
              <a:latin typeface="Arial" panose="020B0604020202020204" pitchFamily="34" charset="0"/>
              <a:ea typeface="Calibri" panose="020F0502020204030204" pitchFamily="34"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2060"/>
                </a:solidFill>
                <a:latin typeface="Arial" panose="020B0604020202020204" pitchFamily="34" charset="0"/>
                <a:ea typeface="Calibri" panose="020F0502020204030204" pitchFamily="34" charset="0"/>
                <a:cs typeface="Arial" panose="020B0604020202020204" pitchFamily="34" charset="0"/>
              </a:rPr>
              <a:t>School of Medicine CME Office </a:t>
            </a:r>
            <a:r>
              <a:rPr lang="en-US" sz="1800" dirty="0" smtClean="0">
                <a:solidFill>
                  <a:srgbClr val="002060"/>
                </a:solidFill>
                <a:latin typeface="Arial" panose="020B0604020202020204" pitchFamily="34" charset="0"/>
                <a:ea typeface="Calibri" panose="020F0502020204030204" pitchFamily="34" charset="0"/>
                <a:cs typeface="Arial" panose="020B0604020202020204" pitchFamily="34" charset="0"/>
              </a:rPr>
              <a:t>: Call</a:t>
            </a:r>
            <a:r>
              <a:rPr lang="en-US" sz="1800" b="1" dirty="0" smtClean="0">
                <a:solidFill>
                  <a:srgbClr val="C00000"/>
                </a:solidFill>
                <a:latin typeface="Arial" panose="020B0604020202020204" pitchFamily="34" charset="0"/>
                <a:ea typeface="Calibri" panose="020F0502020204030204" pitchFamily="34" charset="0"/>
                <a:cs typeface="Arial" panose="020B0604020202020204" pitchFamily="34" charset="0"/>
              </a:rPr>
              <a:t> </a:t>
            </a:r>
            <a:r>
              <a:rPr lang="en-US" sz="1800" dirty="0">
                <a:solidFill>
                  <a:srgbClr val="0000FF"/>
                </a:solidFill>
                <a:latin typeface="Arial" panose="020B0604020202020204" pitchFamily="34" charset="0"/>
                <a:ea typeface="Calibri" panose="020F0502020204030204" pitchFamily="34" charset="0"/>
                <a:cs typeface="Arial" panose="020B0604020202020204" pitchFamily="34" charset="0"/>
              </a:rPr>
              <a:t>(631) 444-2094</a:t>
            </a:r>
            <a:r>
              <a:rPr lang="en-US" sz="1800" b="1" dirty="0">
                <a:solidFill>
                  <a:srgbClr val="0000FF"/>
                </a:solidFill>
                <a:latin typeface="Arial" panose="020B0604020202020204" pitchFamily="34" charset="0"/>
                <a:ea typeface="Calibri" panose="020F0502020204030204" pitchFamily="34" charset="0"/>
                <a:cs typeface="Arial" panose="020B0604020202020204" pitchFamily="34" charset="0"/>
              </a:rPr>
              <a:t>; </a:t>
            </a:r>
            <a:r>
              <a:rPr lang="en-US" sz="1800" dirty="0">
                <a:solidFill>
                  <a:srgbClr val="262626"/>
                </a:solidFill>
                <a:latin typeface="Arial" panose="020B0604020202020204" pitchFamily="34" charset="0"/>
                <a:ea typeface="Calibri" panose="020F0502020204030204" pitchFamily="34" charset="0"/>
                <a:cs typeface="Arial" panose="020B0604020202020204" pitchFamily="34" charset="0"/>
              </a:rPr>
              <a:t>Fax, (631) 444-2202</a:t>
            </a:r>
            <a:endParaRPr lang="en-US" sz="1800" dirty="0">
              <a:latin typeface="Arial" panose="020B0604020202020204" pitchFamily="34" charset="0"/>
              <a:ea typeface="Calibri" panose="020F050202020403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17258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400" dirty="0">
                <a:latin typeface="Arial" panose="020B0604020202020204" pitchFamily="34" charset="0"/>
                <a:cs typeface="Arial" panose="020B0604020202020204" pitchFamily="34" charset="0"/>
              </a:rPr>
              <a:t>Registration Information:</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MDs, NPs &amp; PA’s</a:t>
            </a:r>
          </a:p>
        </p:txBody>
      </p:sp>
      <p:sp>
        <p:nvSpPr>
          <p:cNvPr id="4" name="Text Placeholder 3"/>
          <p:cNvSpPr>
            <a:spLocks noGrp="1"/>
          </p:cNvSpPr>
          <p:nvPr>
            <p:ph type="body" sz="quarter" idx="11"/>
          </p:nvPr>
        </p:nvSpPr>
        <p:spPr>
          <a:xfrm>
            <a:off x="237995" y="1024870"/>
            <a:ext cx="8693063" cy="5313300"/>
          </a:xfrm>
        </p:spPr>
        <p:txBody>
          <a:bodyPr/>
          <a:lstStyle/>
          <a:p>
            <a:endParaRPr lang="en-US" sz="1400" dirty="0">
              <a:latin typeface="Arial" panose="020B0604020202020204" pitchFamily="34" charset="0"/>
              <a:cs typeface="Arial" panose="020B0604020202020204" pitchFamily="34" charset="0"/>
            </a:endParaRPr>
          </a:p>
          <a:p>
            <a:pPr>
              <a:spcBef>
                <a:spcPts val="0"/>
              </a:spcBef>
              <a:spcAft>
                <a:spcPts val="0"/>
              </a:spcAft>
            </a:pPr>
            <a:endParaRPr lang="en-US" sz="1600" b="1" dirty="0">
              <a:latin typeface="Arial" panose="020B0604020202020204" pitchFamily="34" charset="0"/>
              <a:ea typeface="Calibri" panose="020F0502020204030204" pitchFamily="34" charset="0"/>
              <a:cs typeface="Arial" panose="020B0604020202020204" pitchFamily="34" charset="0"/>
            </a:endParaRPr>
          </a:p>
          <a:p>
            <a:pPr>
              <a:spcBef>
                <a:spcPts val="0"/>
              </a:spcBef>
              <a:spcAft>
                <a:spcPts val="0"/>
              </a:spcAft>
            </a:pPr>
            <a:endParaRPr lang="en-US" sz="1600" b="1" dirty="0">
              <a:latin typeface="Arial" panose="020B0604020202020204" pitchFamily="34" charset="0"/>
              <a:ea typeface="Calibri" panose="020F0502020204030204" pitchFamily="34" charset="0"/>
              <a:cs typeface="Arial" panose="020B0604020202020204" pitchFamily="34" charset="0"/>
            </a:endParaRPr>
          </a:p>
          <a:p>
            <a:pPr>
              <a:spcBef>
                <a:spcPts val="0"/>
              </a:spcBef>
              <a:spcAft>
                <a:spcPts val="0"/>
              </a:spcAft>
            </a:pPr>
            <a:r>
              <a:rPr lang="en-US" sz="1600" b="1" dirty="0">
                <a:latin typeface="Arial" panose="020B0604020202020204" pitchFamily="34" charset="0"/>
                <a:ea typeface="Calibri" panose="020F0502020204030204" pitchFamily="34" charset="0"/>
                <a:cs typeface="Arial" panose="020B0604020202020204" pitchFamily="34" charset="0"/>
              </a:rPr>
              <a:t>Continuing Medical Education Credits</a:t>
            </a:r>
          </a:p>
          <a:p>
            <a:pPr algn="just">
              <a:spcBef>
                <a:spcPts val="0"/>
              </a:spcBef>
              <a:spcAft>
                <a:spcPts val="0"/>
              </a:spcAft>
            </a:pPr>
            <a:r>
              <a:rPr lang="en-US" sz="1200" i="1" dirty="0">
                <a:latin typeface="Arial" panose="020B0604020202020204" pitchFamily="34" charset="0"/>
                <a:ea typeface="Calibri" panose="020F0502020204030204" pitchFamily="34" charset="0"/>
                <a:cs typeface="Arial" panose="020B0604020202020204" pitchFamily="34" charset="0"/>
              </a:rPr>
              <a:t>The School of Medicine, State University of New York at Stony Brook, is accredited by the Accreditation Council for Continuing Medical Education to provide continuing medical education for physicians.</a:t>
            </a:r>
          </a:p>
          <a:p>
            <a:pPr algn="just">
              <a:spcBef>
                <a:spcPts val="600"/>
              </a:spcBef>
              <a:spcAft>
                <a:spcPts val="0"/>
              </a:spcAft>
            </a:pPr>
            <a:r>
              <a:rPr lang="en-US" sz="1200" i="1" dirty="0">
                <a:latin typeface="Arial" panose="020B0604020202020204" pitchFamily="34" charset="0"/>
                <a:ea typeface="Calibri" panose="020F0502020204030204" pitchFamily="34" charset="0"/>
                <a:cs typeface="Arial" panose="020B0604020202020204" pitchFamily="34" charset="0"/>
              </a:rPr>
              <a:t>The School of Medicine, State University of New York at Stony Brook designates this live activity for a maximum of 1.5 </a:t>
            </a:r>
            <a:r>
              <a:rPr lang="en-US" sz="1200" b="1" i="1" dirty="0">
                <a:latin typeface="Arial" panose="020B0604020202020204" pitchFamily="34" charset="0"/>
                <a:ea typeface="Calibri" panose="020F0502020204030204" pitchFamily="34" charset="0"/>
                <a:cs typeface="Arial" panose="020B0604020202020204" pitchFamily="34" charset="0"/>
              </a:rPr>
              <a:t>AMA PRA Category 1 Credits™.</a:t>
            </a:r>
            <a:r>
              <a:rPr lang="en-US" sz="1200" i="1" dirty="0">
                <a:latin typeface="Arial" panose="020B0604020202020204" pitchFamily="34" charset="0"/>
                <a:ea typeface="Calibri" panose="020F0502020204030204" pitchFamily="34" charset="0"/>
                <a:cs typeface="Arial" panose="020B0604020202020204" pitchFamily="34" charset="0"/>
              </a:rPr>
              <a:t>  Physicians should only claim credit commensurate with the extent of their participation in the activity.</a:t>
            </a:r>
          </a:p>
          <a:p>
            <a:pPr>
              <a:spcBef>
                <a:spcPts val="0"/>
              </a:spcBef>
              <a:spcAft>
                <a:spcPts val="0"/>
              </a:spcAft>
            </a:pPr>
            <a:endParaRPr lang="en-US" sz="1200" b="1" dirty="0">
              <a:solidFill>
                <a:srgbClr val="C00000"/>
              </a:solidFill>
              <a:latin typeface="Arial" panose="020B0604020202020204" pitchFamily="34" charset="0"/>
              <a:ea typeface="Calibri" panose="020F0502020204030204" pitchFamily="34" charset="0"/>
              <a:cs typeface="Arial" panose="020B0604020202020204" pitchFamily="34" charset="0"/>
            </a:endParaRPr>
          </a:p>
          <a:p>
            <a:pPr marL="171450" indent="-171450">
              <a:spcBef>
                <a:spcPts val="0"/>
              </a:spcBef>
              <a:spcAft>
                <a:spcPts val="0"/>
              </a:spcAft>
              <a:buFont typeface="Wingdings" panose="05000000000000000000" pitchFamily="2" charset="2"/>
              <a:buChar char="Ø"/>
            </a:pPr>
            <a:r>
              <a:rPr lang="en-US" sz="1200" dirty="0">
                <a:solidFill>
                  <a:srgbClr val="C00000"/>
                </a:solidFill>
                <a:latin typeface="Arial" panose="020B0604020202020204" pitchFamily="34" charset="0"/>
                <a:ea typeface="Calibri" panose="020F0502020204030204" pitchFamily="34" charset="0"/>
                <a:cs typeface="Arial" panose="020B0604020202020204" pitchFamily="34" charset="0"/>
              </a:rPr>
              <a:t>To obtain </a:t>
            </a:r>
            <a:r>
              <a:rPr lang="en-US" sz="1200" dirty="0" smtClean="0">
                <a:solidFill>
                  <a:srgbClr val="C00000"/>
                </a:solidFill>
                <a:latin typeface="Arial" panose="020B0604020202020204" pitchFamily="34" charset="0"/>
                <a:ea typeface="Calibri" panose="020F0502020204030204" pitchFamily="34" charset="0"/>
                <a:cs typeface="Arial" panose="020B0604020202020204" pitchFamily="34" charset="0"/>
              </a:rPr>
              <a:t>  CME </a:t>
            </a:r>
            <a:r>
              <a:rPr lang="en-US" sz="1200" dirty="0">
                <a:solidFill>
                  <a:srgbClr val="C00000"/>
                </a:solidFill>
                <a:latin typeface="Arial" panose="020B0604020202020204" pitchFamily="34" charset="0"/>
                <a:ea typeface="Calibri" panose="020F0502020204030204" pitchFamily="34" charset="0"/>
                <a:cs typeface="Arial" panose="020B0604020202020204" pitchFamily="34" charset="0"/>
              </a:rPr>
              <a:t>Credits, you must register individually for each of the 5 virtual seminars you plan to attend by calling the CME Office directly @ Office, (631) 444-2094</a:t>
            </a:r>
            <a:r>
              <a:rPr lang="en-US" sz="12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 Fax, (631) 444-2202;  you will need to provide name, address, email, phone #, degree and profession  and  employment affiliation. </a:t>
            </a:r>
            <a:r>
              <a:rPr lang="en-US" sz="1200" i="1" dirty="0">
                <a:solidFill>
                  <a:srgbClr val="C00000"/>
                </a:solidFill>
                <a:latin typeface="Arial" panose="020B0604020202020204" pitchFamily="34" charset="0"/>
                <a:ea typeface="Calibri" panose="020F0502020204030204" pitchFamily="34" charset="0"/>
                <a:cs typeface="Arial" panose="020B0604020202020204" pitchFamily="34" charset="0"/>
              </a:rPr>
              <a:t>Category 1 CME </a:t>
            </a:r>
            <a:r>
              <a:rPr lang="en-US" sz="1200" i="1" dirty="0" smtClean="0">
                <a:solidFill>
                  <a:srgbClr val="C00000"/>
                </a:solidFill>
                <a:latin typeface="Arial" panose="020B0604020202020204" pitchFamily="34" charset="0"/>
                <a:ea typeface="Calibri" panose="020F0502020204030204" pitchFamily="34" charset="0"/>
                <a:cs typeface="Arial" panose="020B0604020202020204" pitchFamily="34" charset="0"/>
              </a:rPr>
              <a:t>Credits will be awarded for attending the  the “Live” webinar via ZOOM; </a:t>
            </a:r>
            <a:r>
              <a:rPr lang="en-US" sz="1200" i="1" dirty="0">
                <a:solidFill>
                  <a:srgbClr val="C00000"/>
                </a:solidFill>
                <a:latin typeface="Arial" panose="020B0604020202020204" pitchFamily="34" charset="0"/>
                <a:ea typeface="Calibri" panose="020F0502020204030204" pitchFamily="34" charset="0"/>
                <a:cs typeface="Arial" panose="020B0604020202020204" pitchFamily="34" charset="0"/>
              </a:rPr>
              <a:t>Category 2 CME Credits </a:t>
            </a:r>
            <a:r>
              <a:rPr lang="en-US" sz="1200" i="1" dirty="0" smtClean="0">
                <a:solidFill>
                  <a:srgbClr val="C00000"/>
                </a:solidFill>
                <a:latin typeface="Arial" panose="020B0604020202020204" pitchFamily="34" charset="0"/>
                <a:ea typeface="Calibri" panose="020F0502020204030204" pitchFamily="34" charset="0"/>
                <a:cs typeface="Arial" panose="020B0604020202020204" pitchFamily="34" charset="0"/>
              </a:rPr>
              <a:t>can be claimed  for watching the recorded session</a:t>
            </a:r>
            <a:r>
              <a:rPr lang="en-US" sz="1200" dirty="0" smtClean="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200" i="1" dirty="0" smtClean="0">
                <a:solidFill>
                  <a:srgbClr val="C00000"/>
                </a:solidFill>
                <a:latin typeface="Arial" panose="020B0604020202020204" pitchFamily="34" charset="0"/>
                <a:ea typeface="Calibri" panose="020F0502020204030204" pitchFamily="34" charset="0"/>
                <a:cs typeface="Arial" panose="020B0604020202020204" pitchFamily="34" charset="0"/>
              </a:rPr>
              <a:t>Instructions will be sent with the link to the recorded session.</a:t>
            </a:r>
            <a:endParaRPr lang="en-US" sz="1200" i="1" dirty="0">
              <a:solidFill>
                <a:srgbClr val="C00000"/>
              </a:solidFill>
              <a:latin typeface="Arial" panose="020B0604020202020204" pitchFamily="34" charset="0"/>
              <a:ea typeface="Calibri" panose="020F0502020204030204" pitchFamily="34" charset="0"/>
              <a:cs typeface="Arial" panose="020B0604020202020204" pitchFamily="34" charset="0"/>
            </a:endParaRPr>
          </a:p>
          <a:p>
            <a:pPr>
              <a:spcBef>
                <a:spcPts val="0"/>
              </a:spcBef>
              <a:spcAft>
                <a:spcPts val="0"/>
              </a:spcAft>
            </a:pPr>
            <a:endParaRPr lang="en-US" sz="1200"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marL="171450" indent="-171450">
              <a:spcBef>
                <a:spcPts val="0"/>
              </a:spcBef>
              <a:spcAft>
                <a:spcPts val="0"/>
              </a:spcAft>
              <a:buFont typeface="Wingdings" panose="05000000000000000000" pitchFamily="2" charset="2"/>
              <a:buChar char="Ø"/>
            </a:pPr>
            <a:r>
              <a:rPr lang="en-US" sz="1200" b="1" dirty="0">
                <a:solidFill>
                  <a:srgbClr val="0000FF"/>
                </a:solidFill>
                <a:latin typeface="Arial" panose="020B0604020202020204" pitchFamily="34" charset="0"/>
                <a:ea typeface="Calibri" panose="020F0502020204030204" pitchFamily="34" charset="0"/>
                <a:cs typeface="Arial" panose="020B0604020202020204" pitchFamily="34" charset="0"/>
              </a:rPr>
              <a:t>Mail the $20 </a:t>
            </a:r>
            <a:r>
              <a:rPr lang="en-US" sz="1200" b="1" dirty="0" smtClean="0">
                <a:solidFill>
                  <a:srgbClr val="0000FF"/>
                </a:solidFill>
                <a:latin typeface="Arial" panose="020B0604020202020204" pitchFamily="34" charset="0"/>
                <a:ea typeface="Calibri" panose="020F0502020204030204" pitchFamily="34" charset="0"/>
                <a:cs typeface="Arial" panose="020B0604020202020204" pitchFamily="34" charset="0"/>
              </a:rPr>
              <a:t>CME Registration </a:t>
            </a:r>
            <a:r>
              <a:rPr lang="en-US" sz="1200" b="1" dirty="0">
                <a:solidFill>
                  <a:srgbClr val="0000FF"/>
                </a:solidFill>
                <a:latin typeface="Arial" panose="020B0604020202020204" pitchFamily="34" charset="0"/>
                <a:ea typeface="Calibri" panose="020F0502020204030204" pitchFamily="34" charset="0"/>
                <a:cs typeface="Arial" panose="020B0604020202020204" pitchFamily="34" charset="0"/>
              </a:rPr>
              <a:t>fee for EACH Webinar for which you applying for CME credits to: </a:t>
            </a:r>
          </a:p>
          <a:p>
            <a:pPr lvl="1">
              <a:spcBef>
                <a:spcPts val="0"/>
              </a:spcBef>
              <a:spcAft>
                <a:spcPts val="0"/>
              </a:spcAft>
            </a:pPr>
            <a:r>
              <a:rPr lang="en-US" sz="1200" b="1" dirty="0">
                <a:solidFill>
                  <a:srgbClr val="0000FF"/>
                </a:solidFill>
                <a:latin typeface="Arial" panose="020B0604020202020204" pitchFamily="34" charset="0"/>
                <a:ea typeface="Calibri" panose="020F0502020204030204" pitchFamily="34" charset="0"/>
                <a:cs typeface="Arial" panose="020B0604020202020204" pitchFamily="34" charset="0"/>
              </a:rPr>
              <a:t>Jean Mueller, MPS,BS,RN,CPHQ/Ethics Symposium Coordinator</a:t>
            </a:r>
          </a:p>
          <a:p>
            <a:pPr lvl="1">
              <a:spcBef>
                <a:spcPts val="0"/>
              </a:spcBef>
              <a:spcAft>
                <a:spcPts val="0"/>
              </a:spcAft>
            </a:pPr>
            <a:r>
              <a:rPr lang="en-US" sz="1200" b="1" dirty="0">
                <a:solidFill>
                  <a:srgbClr val="0000FF"/>
                </a:solidFill>
                <a:latin typeface="Arial" panose="020B0604020202020204" pitchFamily="34" charset="0"/>
                <a:ea typeface="Calibri" panose="020F0502020204030204" pitchFamily="34" charset="0"/>
                <a:cs typeface="Arial" panose="020B0604020202020204" pitchFamily="34" charset="0"/>
              </a:rPr>
              <a:t>Patient Safety &amp; Regulatory Affairs, Level 6, Rm 141, Stony Brook University Hospital</a:t>
            </a:r>
          </a:p>
          <a:p>
            <a:pPr lvl="1">
              <a:spcBef>
                <a:spcPts val="0"/>
              </a:spcBef>
              <a:spcAft>
                <a:spcPts val="0"/>
              </a:spcAft>
            </a:pPr>
            <a:r>
              <a:rPr lang="en-US" sz="1200" b="1" dirty="0">
                <a:solidFill>
                  <a:srgbClr val="0000FF"/>
                </a:solidFill>
                <a:latin typeface="Arial" panose="020B0604020202020204" pitchFamily="34" charset="0"/>
                <a:ea typeface="Calibri" panose="020F0502020204030204" pitchFamily="34" charset="0"/>
                <a:cs typeface="Arial" panose="020B0604020202020204" pitchFamily="34" charset="0"/>
              </a:rPr>
              <a:t>Stony Brook, N.Y.  11794-8501.  Office 631-216-8216; Cell 631-339-3563</a:t>
            </a:r>
          </a:p>
          <a:p>
            <a:pPr lvl="1">
              <a:spcBef>
                <a:spcPts val="0"/>
              </a:spcBef>
              <a:spcAft>
                <a:spcPts val="0"/>
              </a:spcAft>
            </a:pPr>
            <a:r>
              <a:rPr lang="en-US" sz="1200" b="1" dirty="0">
                <a:solidFill>
                  <a:srgbClr val="0000FF"/>
                </a:solidFill>
                <a:latin typeface="Arial" panose="020B0604020202020204" pitchFamily="34" charset="0"/>
                <a:ea typeface="Calibri" panose="020F0502020204030204" pitchFamily="34" charset="0"/>
                <a:cs typeface="Arial" panose="020B0604020202020204" pitchFamily="34" charset="0"/>
              </a:rPr>
              <a:t>Email: </a:t>
            </a:r>
            <a:r>
              <a:rPr lang="en-US" sz="1200" b="1" u="sng" dirty="0">
                <a:solidFill>
                  <a:srgbClr val="0000FF"/>
                </a:solidFill>
                <a:latin typeface="Arial" panose="020B0604020202020204" pitchFamily="34" charset="0"/>
                <a:ea typeface="Calibri" panose="020F0502020204030204" pitchFamily="34" charset="0"/>
                <a:cs typeface="Arial" panose="020B0604020202020204" pitchFamily="34" charset="0"/>
              </a:rPr>
              <a:t>jean.Mueller@stonybrookmedicine.edu</a:t>
            </a:r>
          </a:p>
          <a:p>
            <a:pPr lvl="1">
              <a:spcBef>
                <a:spcPts val="0"/>
              </a:spcBef>
              <a:spcAft>
                <a:spcPts val="0"/>
              </a:spcAft>
            </a:pPr>
            <a:endParaRPr lang="en-US" sz="1200" b="1" dirty="0">
              <a:latin typeface="Arial" panose="020B0604020202020204" pitchFamily="34" charset="0"/>
              <a:cs typeface="Arial" panose="020B0604020202020204" pitchFamily="34" charset="0"/>
            </a:endParaRPr>
          </a:p>
          <a:p>
            <a:pPr lvl="1">
              <a:spcBef>
                <a:spcPts val="0"/>
              </a:spcBef>
              <a:spcAft>
                <a:spcPts val="0"/>
              </a:spcAft>
            </a:pPr>
            <a:r>
              <a:rPr lang="en-US" sz="1200" dirty="0">
                <a:latin typeface="Arial" panose="020B0604020202020204" pitchFamily="34" charset="0"/>
                <a:cs typeface="Arial" panose="020B0604020202020204" pitchFamily="34" charset="0"/>
              </a:rPr>
              <a:t>If you are </a:t>
            </a:r>
            <a:r>
              <a:rPr lang="en-US" sz="1200" b="1" dirty="0">
                <a:latin typeface="Arial" panose="020B0604020202020204" pitchFamily="34" charset="0"/>
                <a:cs typeface="Arial" panose="020B0604020202020204" pitchFamily="34" charset="0"/>
              </a:rPr>
              <a:t>not </a:t>
            </a:r>
            <a:r>
              <a:rPr lang="en-US" sz="1200" dirty="0">
                <a:latin typeface="Arial" panose="020B0604020202020204" pitchFamily="34" charset="0"/>
                <a:cs typeface="Arial" panose="020B0604020202020204" pitchFamily="34" charset="0"/>
              </a:rPr>
              <a:t>requesting CME credits, CEU’s or NCPD credits, there is NO fee to attend, but you must still register @  </a:t>
            </a:r>
            <a:r>
              <a:rPr lang="en-US" sz="1200" u="sng" dirty="0">
                <a:solidFill>
                  <a:srgbClr val="0000FF"/>
                </a:solidFill>
                <a:latin typeface="Arial" panose="020B0604020202020204" pitchFamily="34" charset="0"/>
                <a:cs typeface="Arial" panose="020B0604020202020204" pitchFamily="34" charset="0"/>
                <a:hlinkClick r:id="rId2"/>
              </a:rPr>
              <a:t>https://www.stonybrook.edu/commcms/bioethics/events/conferences.php</a:t>
            </a:r>
            <a:endParaRPr lang="en-US" sz="1200" u="sng" dirty="0">
              <a:solidFill>
                <a:srgbClr val="0000FF"/>
              </a:solidFill>
              <a:latin typeface="Arial" panose="020B0604020202020204" pitchFamily="34" charset="0"/>
              <a:cs typeface="Arial" panose="020B0604020202020204" pitchFamily="34" charset="0"/>
            </a:endParaRPr>
          </a:p>
          <a:p>
            <a:pPr marL="0" lvl="1" indent="0">
              <a:spcBef>
                <a:spcPts val="0"/>
              </a:spcBef>
              <a:spcAft>
                <a:spcPts val="0"/>
              </a:spcAft>
              <a:buNone/>
            </a:pPr>
            <a:endParaRPr lang="en-US" sz="1200" u="sng" dirty="0">
              <a:solidFill>
                <a:srgbClr val="0000FF"/>
              </a:solidFill>
              <a:latin typeface="Arial" panose="020B0604020202020204" pitchFamily="34" charset="0"/>
              <a:cs typeface="Arial" panose="020B0604020202020204" pitchFamily="34" charset="0"/>
            </a:endParaRPr>
          </a:p>
          <a:p>
            <a:pPr lvl="1">
              <a:spcBef>
                <a:spcPts val="0"/>
              </a:spcBef>
              <a:spcAft>
                <a:spcPts val="0"/>
              </a:spcAft>
            </a:pPr>
            <a:r>
              <a:rPr lang="en-US" sz="1200" dirty="0" smtClean="0">
                <a:latin typeface="Arial" panose="020B0604020202020204" pitchFamily="34" charset="0"/>
                <a:cs typeface="Arial" panose="020B0604020202020204" pitchFamily="34" charset="0"/>
              </a:rPr>
              <a:t>Registrants </a:t>
            </a:r>
            <a:r>
              <a:rPr lang="en-US" sz="1200" dirty="0">
                <a:latin typeface="Arial" panose="020B0604020202020204" pitchFamily="34" charset="0"/>
                <a:cs typeface="Arial" panose="020B0604020202020204" pitchFamily="34" charset="0"/>
              </a:rPr>
              <a:t>will be sent a ZOOM link prior to the virtual seminars. The link for the recorded seminar will be made available  to registrants who are unable to a</a:t>
            </a:r>
            <a:r>
              <a:rPr lang="en-US" sz="1200" dirty="0" smtClean="0">
                <a:latin typeface="Arial" panose="020B0604020202020204" pitchFamily="34" charset="0"/>
                <a:cs typeface="Arial" panose="020B0604020202020204" pitchFamily="34" charset="0"/>
              </a:rPr>
              <a:t>ttend </a:t>
            </a:r>
            <a:r>
              <a:rPr lang="en-US" sz="1200" dirty="0">
                <a:latin typeface="Arial" panose="020B0604020202020204" pitchFamily="34" charset="0"/>
                <a:cs typeface="Arial" panose="020B0604020202020204" pitchFamily="34" charset="0"/>
              </a:rPr>
              <a:t>the live presentations.</a:t>
            </a:r>
          </a:p>
          <a:p>
            <a:pPr lvl="1">
              <a:spcBef>
                <a:spcPts val="0"/>
              </a:spcBef>
              <a:spcAft>
                <a:spcPts val="0"/>
              </a:spcAft>
            </a:pPr>
            <a:r>
              <a:rPr lang="en-US" sz="1200"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                                             </a:t>
            </a:r>
            <a:r>
              <a:rPr lang="en-US" sz="1400" b="1" dirty="0">
                <a:solidFill>
                  <a:schemeClr val="bg1"/>
                </a:solidFill>
                <a:latin typeface="Arial" panose="020B0604020202020204" pitchFamily="34" charset="0"/>
                <a:cs typeface="Arial" panose="020B0604020202020204" pitchFamily="34" charset="0"/>
              </a:rPr>
              <a:t> </a:t>
            </a:r>
          </a:p>
          <a:p>
            <a:pPr>
              <a:spcBef>
                <a:spcPts val="0"/>
              </a:spcBef>
              <a:spcAft>
                <a:spcPts val="0"/>
              </a:spcAft>
            </a:pPr>
            <a:r>
              <a:rPr lang="en-US" sz="2000" b="1" dirty="0">
                <a:solidFill>
                  <a:schemeClr val="bg1"/>
                </a:solidFill>
                <a:latin typeface="Arial" panose="020B0604020202020204" pitchFamily="34" charset="0"/>
                <a:cs typeface="Arial" panose="020B0604020202020204" pitchFamily="34" charset="0"/>
              </a:rPr>
              <a:t>                                                 CME Credits</a:t>
            </a:r>
          </a:p>
        </p:txBody>
      </p:sp>
      <p:pic>
        <p:nvPicPr>
          <p:cNvPr id="3" name="Picture 2"/>
          <p:cNvPicPr>
            <a:picLocks noChangeAspect="1"/>
          </p:cNvPicPr>
          <p:nvPr/>
        </p:nvPicPr>
        <p:blipFill>
          <a:blip r:embed="rId3"/>
          <a:stretch>
            <a:fillRect/>
          </a:stretch>
        </p:blipFill>
        <p:spPr>
          <a:xfrm>
            <a:off x="237995" y="1200150"/>
            <a:ext cx="2781300" cy="438150"/>
          </a:xfrm>
          <a:prstGeom prst="rect">
            <a:avLst/>
          </a:prstGeom>
        </p:spPr>
      </p:pic>
    </p:spTree>
    <p:extLst>
      <p:ext uri="{BB962C8B-B14F-4D97-AF65-F5344CB8AC3E}">
        <p14:creationId xmlns:p14="http://schemas.microsoft.com/office/powerpoint/2010/main" val="14011724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 Information:</a:t>
            </a:r>
            <a:br>
              <a:rPr lang="en-US" dirty="0"/>
            </a:br>
            <a:r>
              <a:rPr lang="en-US" dirty="0"/>
              <a:t>Nurses</a:t>
            </a:r>
          </a:p>
        </p:txBody>
      </p:sp>
      <p:sp>
        <p:nvSpPr>
          <p:cNvPr id="3" name="Text Placeholder 2"/>
          <p:cNvSpPr>
            <a:spLocks noGrp="1"/>
          </p:cNvSpPr>
          <p:nvPr>
            <p:ph type="body" sz="quarter" idx="14"/>
          </p:nvPr>
        </p:nvSpPr>
        <p:spPr/>
        <p:txBody>
          <a:bodyPr/>
          <a:lstStyle/>
          <a:p>
            <a:r>
              <a:rPr lang="en-US" dirty="0"/>
              <a:t>Nurses</a:t>
            </a:r>
          </a:p>
        </p:txBody>
      </p:sp>
      <p:sp>
        <p:nvSpPr>
          <p:cNvPr id="4" name="Text Placeholder 3"/>
          <p:cNvSpPr>
            <a:spLocks noGrp="1"/>
          </p:cNvSpPr>
          <p:nvPr>
            <p:ph type="body" sz="quarter" idx="11"/>
          </p:nvPr>
        </p:nvSpPr>
        <p:spPr>
          <a:xfrm>
            <a:off x="481013" y="1024871"/>
            <a:ext cx="8205787" cy="5375930"/>
          </a:xfrm>
        </p:spPr>
        <p:txBody>
          <a:bodyPr/>
          <a:lstStyle/>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pPr>
              <a:spcBef>
                <a:spcPts val="0"/>
              </a:spcBef>
              <a:spcAft>
                <a:spcPts val="0"/>
              </a:spcAft>
            </a:pPr>
            <a:r>
              <a:rPr lang="en-US" sz="1400" i="1" dirty="0">
                <a:solidFill>
                  <a:srgbClr val="C03137"/>
                </a:solidFill>
                <a:latin typeface="Arial" panose="020B0604020202020204" pitchFamily="34" charset="0"/>
                <a:ea typeface="Calibri" panose="020F0502020204030204" pitchFamily="34" charset="0"/>
                <a:cs typeface="Arial" panose="020B0604020202020204" pitchFamily="34" charset="0"/>
              </a:rPr>
              <a:t>Seminar registrants can earn Nursing Continuing Professional Development credits for a small fee. The School of Nursing is an approved provider of Nursing Continuing Professional Development by the PA State Nurses Association, an accredited approver by the American Nurses Credentialing Center’s Commission on Accreditation." </a:t>
            </a:r>
          </a:p>
          <a:p>
            <a:pPr>
              <a:spcBef>
                <a:spcPts val="0"/>
              </a:spcBef>
              <a:spcAft>
                <a:spcPts val="0"/>
              </a:spcAft>
            </a:pPr>
            <a:r>
              <a:rPr lang="en-US" sz="1400" i="1" dirty="0">
                <a:solidFill>
                  <a:srgbClr val="C03137"/>
                </a:solidFill>
                <a:latin typeface="Arial" panose="020B0604020202020204" pitchFamily="34" charset="0"/>
                <a:ea typeface="Calibri" panose="020F0502020204030204" pitchFamily="34" charset="0"/>
                <a:cs typeface="Arial" panose="020B0604020202020204" pitchFamily="34" charset="0"/>
              </a:rPr>
              <a:t> </a:t>
            </a:r>
          </a:p>
          <a:p>
            <a:pPr>
              <a:spcBef>
                <a:spcPts val="0"/>
              </a:spcBef>
              <a:spcAft>
                <a:spcPts val="0"/>
              </a:spcAft>
            </a:pPr>
            <a:r>
              <a:rPr lang="en-US" sz="1400" i="1" dirty="0">
                <a:solidFill>
                  <a:srgbClr val="C03137"/>
                </a:solidFill>
                <a:latin typeface="Arial" panose="020B0604020202020204" pitchFamily="34" charset="0"/>
                <a:cs typeface="Arial" panose="020B0604020202020204" pitchFamily="34" charset="0"/>
              </a:rPr>
              <a:t>The SUNY Stony Brook, School of Nursing, designates this live activity for a maximum of 7.5 Credits for the 5  90 minute seminars. Each individual event will be worth 1.5  NCPD credits.</a:t>
            </a:r>
          </a:p>
          <a:p>
            <a:r>
              <a:rPr lang="en-US" sz="1600" dirty="0">
                <a:solidFill>
                  <a:schemeClr val="tx1">
                    <a:lumMod val="75000"/>
                    <a:lumOff val="25000"/>
                  </a:schemeClr>
                </a:solidFill>
                <a:latin typeface="Arial" panose="020B0604020202020204" pitchFamily="34" charset="0"/>
                <a:cs typeface="Arial" panose="020B0604020202020204" pitchFamily="34" charset="0"/>
              </a:rPr>
              <a:t>$15 Fee for NCPD credits for each of 5  90 minute seminars: please register with the School of Nursing if you are requesting NCPD credits</a:t>
            </a:r>
            <a:r>
              <a:rPr lang="en-US" sz="1600" dirty="0">
                <a:solidFill>
                  <a:srgbClr val="0000FF"/>
                </a:solidFill>
                <a:latin typeface="Arial" panose="020B0604020202020204" pitchFamily="34" charset="0"/>
                <a:cs typeface="Arial" panose="020B0604020202020204" pitchFamily="34" charset="0"/>
              </a:rPr>
              <a:t> </a:t>
            </a:r>
            <a:r>
              <a:rPr lang="en-US" sz="1600" dirty="0">
                <a:solidFill>
                  <a:schemeClr val="tx1">
                    <a:lumMod val="95000"/>
                    <a:lumOff val="5000"/>
                  </a:schemeClr>
                </a:solidFill>
                <a:latin typeface="Arial" panose="020B0604020202020204" pitchFamily="34" charset="0"/>
                <a:cs typeface="Arial" panose="020B0604020202020204" pitchFamily="34" charset="0"/>
              </a:rPr>
              <a:t>register here: </a:t>
            </a:r>
            <a:r>
              <a:rPr lang="en-US" sz="1600" u="sng" dirty="0">
                <a:latin typeface="Arial" panose="020B0604020202020204" pitchFamily="34" charset="0"/>
                <a:cs typeface="Arial" panose="020B0604020202020204" pitchFamily="34" charset="0"/>
                <a:hlinkClick r:id="rId2"/>
              </a:rPr>
              <a:t>https://cvent.me/rqvzPP</a:t>
            </a:r>
            <a:r>
              <a:rPr lang="en-US" sz="1600" dirty="0">
                <a:latin typeface="Arial" panose="020B0604020202020204" pitchFamily="34" charset="0"/>
                <a:cs typeface="Arial" panose="020B0604020202020204" pitchFamily="34" charset="0"/>
              </a:rPr>
              <a:t>        </a:t>
            </a:r>
            <a:r>
              <a:rPr lang="en-US" sz="1600" u="sng" dirty="0">
                <a:latin typeface="Arial" panose="020B0604020202020204" pitchFamily="34" charset="0"/>
                <a:cs typeface="Arial" panose="020B0604020202020204" pitchFamily="34" charset="0"/>
                <a:hlinkClick r:id="rId3"/>
              </a:rPr>
              <a:t>School of Nursing NCPD Registration</a:t>
            </a:r>
            <a:endParaRPr lang="en-US" sz="1600" dirty="0">
              <a:latin typeface="Arial" panose="020B0604020202020204" pitchFamily="34" charset="0"/>
              <a:cs typeface="Arial" panose="020B0604020202020204" pitchFamily="34" charset="0"/>
            </a:endParaRPr>
          </a:p>
          <a:p>
            <a:endParaRPr lang="en-US" sz="1600" dirty="0">
              <a:solidFill>
                <a:schemeClr val="tx1">
                  <a:lumMod val="75000"/>
                  <a:lumOff val="2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solidFill>
                  <a:schemeClr val="tx1">
                    <a:lumMod val="65000"/>
                    <a:lumOff val="35000"/>
                  </a:schemeClr>
                </a:solidFill>
                <a:latin typeface="Arial" panose="020B0604020202020204" pitchFamily="34" charset="0"/>
                <a:cs typeface="Arial" panose="020B0604020202020204" pitchFamily="34" charset="0"/>
              </a:rPr>
              <a:t>If you are </a:t>
            </a:r>
            <a:r>
              <a:rPr lang="en-US" sz="1600" b="1" dirty="0">
                <a:solidFill>
                  <a:schemeClr val="tx1">
                    <a:lumMod val="65000"/>
                    <a:lumOff val="35000"/>
                  </a:schemeClr>
                </a:solidFill>
                <a:latin typeface="Arial" panose="020B0604020202020204" pitchFamily="34" charset="0"/>
                <a:cs typeface="Arial" panose="020B0604020202020204" pitchFamily="34" charset="0"/>
              </a:rPr>
              <a:t>not </a:t>
            </a:r>
            <a:r>
              <a:rPr lang="en-US" sz="1600" dirty="0">
                <a:solidFill>
                  <a:schemeClr val="tx1">
                    <a:lumMod val="65000"/>
                    <a:lumOff val="35000"/>
                  </a:schemeClr>
                </a:solidFill>
                <a:latin typeface="Arial" panose="020B0604020202020204" pitchFamily="34" charset="0"/>
                <a:cs typeface="Arial" panose="020B0604020202020204" pitchFamily="34" charset="0"/>
              </a:rPr>
              <a:t>requesting CME credits, CEU’s or NCPD credits, there is NO fee to attend, but you must still register @  </a:t>
            </a:r>
            <a:r>
              <a:rPr lang="en-US" sz="1600" u="sng" dirty="0">
                <a:solidFill>
                  <a:srgbClr val="0000FF"/>
                </a:solidFill>
                <a:latin typeface="Arial" panose="020B0604020202020204" pitchFamily="34" charset="0"/>
                <a:cs typeface="Arial" panose="020B0604020202020204" pitchFamily="34" charset="0"/>
              </a:rPr>
              <a:t>https://www.stonybrook.edu/commcms/bioethics/events/conferences.php</a:t>
            </a:r>
          </a:p>
          <a:p>
            <a:pPr marL="285750" indent="-285750">
              <a:buFont typeface="Arial" panose="020B0604020202020204" pitchFamily="34" charset="0"/>
              <a:buChar char="•"/>
            </a:pPr>
            <a:r>
              <a:rPr lang="en-US" sz="16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Registrants will need to provide name, address, email, phone #, degree and profession  and  employment affiliation</a:t>
            </a:r>
            <a:r>
              <a:rPr lang="en-US" sz="18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 </a:t>
            </a:r>
          </a:p>
          <a:p>
            <a:pPr marL="285750" indent="-285750">
              <a:buFont typeface="Arial" panose="020B0604020202020204" pitchFamily="34" charset="0"/>
              <a:buChar char="•"/>
            </a:pPr>
            <a:r>
              <a:rPr lang="en-US" sz="16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Registrants will be sent a ZOOM link prior to the virtual seminars. The link for the recorded seminar will be made available  to registrants who are unable to </a:t>
            </a:r>
            <a:r>
              <a:rPr lang="en-US" sz="1600" dirty="0" smtClean="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attend </a:t>
            </a:r>
            <a:r>
              <a:rPr lang="en-US" sz="1600" dirty="0">
                <a:solidFill>
                  <a:schemeClr val="tx1">
                    <a:lumMod val="85000"/>
                    <a:lumOff val="15000"/>
                  </a:schemeClr>
                </a:solidFill>
                <a:latin typeface="Arial" panose="020B0604020202020204" pitchFamily="34" charset="0"/>
                <a:ea typeface="Calibri" panose="020F0502020204030204" pitchFamily="34" charset="0"/>
                <a:cs typeface="Arial" panose="020B0604020202020204" pitchFamily="34" charset="0"/>
              </a:rPr>
              <a:t>the live presentations.</a:t>
            </a:r>
          </a:p>
          <a:p>
            <a:r>
              <a:rPr lang="en-US" sz="1600" dirty="0">
                <a:solidFill>
                  <a:schemeClr val="tx1">
                    <a:lumMod val="65000"/>
                    <a:lumOff val="35000"/>
                  </a:schemeClr>
                </a:solidFill>
                <a:latin typeface="Arial" panose="020B0604020202020204" pitchFamily="34" charset="0"/>
                <a:cs typeface="Arial" panose="020B0604020202020204" pitchFamily="34" charset="0"/>
              </a:rPr>
              <a:t> </a:t>
            </a:r>
          </a:p>
        </p:txBody>
      </p:sp>
      <p:pic>
        <p:nvPicPr>
          <p:cNvPr id="5" name="Picture 4"/>
          <p:cNvPicPr>
            <a:picLocks noChangeAspect="1"/>
          </p:cNvPicPr>
          <p:nvPr/>
        </p:nvPicPr>
        <p:blipFill>
          <a:blip r:embed="rId4"/>
          <a:stretch>
            <a:fillRect/>
          </a:stretch>
        </p:blipFill>
        <p:spPr>
          <a:xfrm>
            <a:off x="242830" y="1024870"/>
            <a:ext cx="2414645" cy="609600"/>
          </a:xfrm>
          <a:prstGeom prst="rect">
            <a:avLst/>
          </a:prstGeom>
        </p:spPr>
      </p:pic>
    </p:spTree>
    <p:extLst>
      <p:ext uri="{BB962C8B-B14F-4D97-AF65-F5344CB8AC3E}">
        <p14:creationId xmlns:p14="http://schemas.microsoft.com/office/powerpoint/2010/main" val="442927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14110733H_SBU_SBM_CH_PowerPoint Template 1-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template 2015.potx [Read-Only]" id="{77977B2A-81D4-4C7F-A040-66B7B5E3E831}" vid="{EA061088-1AFB-4AF7-8E3E-81936225349D}"/>
    </a:ext>
  </a:extLst>
</a:theme>
</file>

<file path=ppt/theme/theme2.xml><?xml version="1.0" encoding="utf-8"?>
<a:theme xmlns:a="http://schemas.openxmlformats.org/drawingml/2006/main" name="Stony Brook Univers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template 2015.potx [Read-Only]" id="{77977B2A-81D4-4C7F-A040-66B7B5E3E831}" vid="{A030CE5E-7BB4-43D3-AB84-8C5BCD5AC372}"/>
    </a:ext>
  </a:extLst>
</a:theme>
</file>

<file path=ppt/theme/theme3.xml><?xml version="1.0" encoding="utf-8"?>
<a:theme xmlns:a="http://schemas.openxmlformats.org/drawingml/2006/main" name="Stony Brook Medic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template 2015.potx [Read-Only]" id="{77977B2A-81D4-4C7F-A040-66B7B5E3E831}" vid="{9851A524-10B2-4B9A-865C-DE9FDF134DA9}"/>
    </a:ext>
  </a:extLst>
</a:theme>
</file>

<file path=ppt/theme/theme4.xml><?xml version="1.0" encoding="utf-8"?>
<a:theme xmlns:a="http://schemas.openxmlformats.org/drawingml/2006/main" name="Stony Brook Children's Hospit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template 2015.potx [Read-Only]" id="{77977B2A-81D4-4C7F-A040-66B7B5E3E831}" vid="{BFE9B98D-9304-4C32-9F5D-89F7504A3462}"/>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CMS_JCAHORequirements_2016</Template>
  <TotalTime>64370</TotalTime>
  <Words>1858</Words>
  <Application>Microsoft Office PowerPoint</Application>
  <PresentationFormat>On-screen Show (4:3)</PresentationFormat>
  <Paragraphs>163</Paragraphs>
  <Slides>10</Slides>
  <Notes>0</Notes>
  <HiddenSlides>0</HiddenSlides>
  <MMClips>0</MMClips>
  <ScaleCrop>false</ScaleCrop>
  <HeadingPairs>
    <vt:vector size="6" baseType="variant">
      <vt:variant>
        <vt:lpstr>Fonts Used</vt:lpstr>
      </vt:variant>
      <vt:variant>
        <vt:i4>11</vt:i4>
      </vt:variant>
      <vt:variant>
        <vt:lpstr>Theme</vt:lpstr>
      </vt:variant>
      <vt:variant>
        <vt:i4>4</vt:i4>
      </vt:variant>
      <vt:variant>
        <vt:lpstr>Slide Titles</vt:lpstr>
      </vt:variant>
      <vt:variant>
        <vt:i4>10</vt:i4>
      </vt:variant>
    </vt:vector>
  </HeadingPairs>
  <TitlesOfParts>
    <vt:vector size="25" baseType="lpstr">
      <vt:lpstr>ＭＳ Ｐゴシック</vt:lpstr>
      <vt:lpstr>Arial</vt:lpstr>
      <vt:lpstr>Arial Narrow</vt:lpstr>
      <vt:lpstr>Arial Rounded MT Bold</vt:lpstr>
      <vt:lpstr>Calibri</vt:lpstr>
      <vt:lpstr>Courier New</vt:lpstr>
      <vt:lpstr>Helvetica</vt:lpstr>
      <vt:lpstr>Symbol</vt:lpstr>
      <vt:lpstr>Times New Roman</vt:lpstr>
      <vt:lpstr>Wingdings</vt:lpstr>
      <vt:lpstr>ヒラギノ角ゴ Pro W3</vt:lpstr>
      <vt:lpstr>14110733H_SBU_SBM_CH_PowerPoint Template 1-15</vt:lpstr>
      <vt:lpstr>Stony Brook University</vt:lpstr>
      <vt:lpstr>Stony Brook Medicine</vt:lpstr>
      <vt:lpstr>Stony Brook Children's Hospital</vt:lpstr>
      <vt:lpstr>PowerPoint Presentation</vt:lpstr>
      <vt:lpstr>PowerPoint Presentation</vt:lpstr>
      <vt:lpstr>PowerPoint Presentation</vt:lpstr>
      <vt:lpstr>5th Annual Medical Ethics Symposium                                                                                            COVID-19 Pandemic: Ethical Decision Making and Allocation of Scarce Resources:  Session 3 </vt:lpstr>
      <vt:lpstr>5th Annual Medical Ethics Symposium                                                                                            COVID-19 Pandemic: Ethical Decision Making and Allocation of Scarce Resources </vt:lpstr>
      <vt:lpstr>5th Annual Medical Ethics Symposium                                                                                            COVID-19 Pandemic: Ethical Decision Making and Allocation of Scarce Resources </vt:lpstr>
      <vt:lpstr>Registration</vt:lpstr>
      <vt:lpstr>Registration Information: MDs, NPs &amp; PA’s</vt:lpstr>
      <vt:lpstr>Registration Information: Nurses</vt:lpstr>
      <vt:lpstr>Registration Information:  Social Workers</vt:lpstr>
    </vt:vector>
  </TitlesOfParts>
  <Company>SUNY Stony Brook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Requirements for 2016</dc:title>
  <dc:creator>Indelicato, Cynthia</dc:creator>
  <cp:lastModifiedBy>Birgeles, Emily M.</cp:lastModifiedBy>
  <cp:revision>663</cp:revision>
  <cp:lastPrinted>2021-04-07T14:11:51Z</cp:lastPrinted>
  <dcterms:created xsi:type="dcterms:W3CDTF">2015-11-30T20:19:55Z</dcterms:created>
  <dcterms:modified xsi:type="dcterms:W3CDTF">2021-05-19T16:43:05Z</dcterms:modified>
</cp:coreProperties>
</file>