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85096-7064-4002-9105-47E5892EA822}" type="datetimeFigureOut">
              <a:rPr lang="zh-CN" altLang="en-US" smtClean="0"/>
              <a:pPr/>
              <a:t>2016/2/17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A5FA6-A0ED-4A78-8FD0-F801B68F9F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12387015341843858603GameFreak7744_Cigarette_Symbol.svg.med (1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53199" y="2663740"/>
            <a:ext cx="1327039" cy="1298660"/>
          </a:xfrm>
          <a:prstGeom prst="ellipse">
            <a:avLst/>
          </a:prstGeom>
          <a:ln w="63500" cap="rnd">
            <a:solidFill>
              <a:schemeClr val="tx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图片 5" descr="35528109-black-wine-bottle-and-glass-silhouette-on-white-backgroun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0998" y="4267200"/>
            <a:ext cx="1272731" cy="1295400"/>
          </a:xfrm>
          <a:prstGeom prst="ellipse">
            <a:avLst/>
          </a:prstGeom>
          <a:ln w="63500" cap="rnd">
            <a:solidFill>
              <a:schemeClr val="tx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图片 6" descr="chimney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914400"/>
            <a:ext cx="1295400" cy="1295400"/>
          </a:xfrm>
          <a:prstGeom prst="ellipse">
            <a:avLst/>
          </a:prstGeom>
          <a:ln w="63500" cap="rnd">
            <a:solidFill>
              <a:schemeClr val="tx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图片 9" descr="nuclea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95400" y="2590800"/>
            <a:ext cx="1381125" cy="1381125"/>
          </a:xfrm>
          <a:prstGeom prst="ellipse">
            <a:avLst/>
          </a:prstGeom>
          <a:ln w="63500" cap="rnd">
            <a:solidFill>
              <a:schemeClr val="tx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图片 10" descr="sun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96000" y="914400"/>
            <a:ext cx="1333500" cy="1333500"/>
          </a:xfrm>
          <a:prstGeom prst="ellipse">
            <a:avLst/>
          </a:prstGeom>
          <a:ln w="63500" cap="rnd">
            <a:solidFill>
              <a:schemeClr val="tx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图片 11" descr="water_pollutio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867400" y="4267200"/>
            <a:ext cx="1394285" cy="1371600"/>
          </a:xfrm>
          <a:prstGeom prst="ellipse">
            <a:avLst/>
          </a:prstGeom>
          <a:ln w="63500" cap="rnd">
            <a:solidFill>
              <a:schemeClr val="tx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图片 12" descr="bacteria-virus-black-white-vector-icons-set-biology-microorganisms-microbes-germs-bacilli-pathogens-6135503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886200" y="4724400"/>
            <a:ext cx="1443199" cy="1400908"/>
          </a:xfrm>
          <a:prstGeom prst="ellipse">
            <a:avLst/>
          </a:prstGeom>
          <a:ln w="63500" cap="rnd">
            <a:solidFill>
              <a:schemeClr val="tx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0" name="TextBox 49"/>
          <p:cNvSpPr txBox="1"/>
          <p:nvPr/>
        </p:nvSpPr>
        <p:spPr>
          <a:xfrm>
            <a:off x="2286000" y="6248400"/>
            <a:ext cx="6001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The Burden of </a:t>
            </a:r>
            <a:r>
              <a:rPr lang="en-US" altLang="zh-CN" sz="2400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Extrinsic Factors </a:t>
            </a:r>
            <a:r>
              <a:rPr lang="en-US" altLang="zh-CN" sz="24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on Cancer</a:t>
            </a:r>
            <a:endParaRPr lang="zh-CN" altLang="en-US" sz="2400" b="1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81400" y="2209800"/>
            <a:ext cx="1982972" cy="196017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86200" y="304800"/>
            <a:ext cx="1362075" cy="136207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0" cap="rnd">
            <a:solidFill>
              <a:srgbClr val="FF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44" name="直接连接符 43"/>
          <p:cNvCxnSpPr/>
          <p:nvPr/>
        </p:nvCxnSpPr>
        <p:spPr>
          <a:xfrm>
            <a:off x="4572000" y="1676400"/>
            <a:ext cx="4762" cy="466725"/>
          </a:xfrm>
          <a:prstGeom prst="line">
            <a:avLst/>
          </a:prstGeom>
          <a:ln w="38100">
            <a:solidFill>
              <a:srgbClr val="FF0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>
            <a:off x="2971800" y="1905000"/>
            <a:ext cx="762000" cy="60960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 flipH="1">
            <a:off x="5334000" y="1905000"/>
            <a:ext cx="898228" cy="591861"/>
          </a:xfrm>
          <a:prstGeom prst="line">
            <a:avLst/>
          </a:prstGeom>
          <a:ln w="28575"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>
            <a:off x="2667000" y="3352800"/>
            <a:ext cx="91440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箭头连接符 63"/>
          <p:cNvCxnSpPr/>
          <p:nvPr/>
        </p:nvCxnSpPr>
        <p:spPr>
          <a:xfrm flipH="1">
            <a:off x="5562600" y="3352800"/>
            <a:ext cx="914400" cy="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/>
          <p:nvPr/>
        </p:nvCxnSpPr>
        <p:spPr>
          <a:xfrm flipV="1">
            <a:off x="3124200" y="3962400"/>
            <a:ext cx="685800" cy="60960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箭头连接符 67"/>
          <p:cNvCxnSpPr/>
          <p:nvPr/>
        </p:nvCxnSpPr>
        <p:spPr>
          <a:xfrm flipV="1">
            <a:off x="4572000" y="4191000"/>
            <a:ext cx="0" cy="45720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 flipH="1" flipV="1">
            <a:off x="5334000" y="3886200"/>
            <a:ext cx="685800" cy="609600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主题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zhuhongtao</dc:creator>
  <cp:lastModifiedBy>Janice Hackney</cp:lastModifiedBy>
  <cp:revision>14</cp:revision>
  <dcterms:created xsi:type="dcterms:W3CDTF">2015-11-09T20:03:00Z</dcterms:created>
  <dcterms:modified xsi:type="dcterms:W3CDTF">2016-02-17T16:30:08Z</dcterms:modified>
</cp:coreProperties>
</file>